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8" r:id="rId2"/>
    <p:sldId id="269" r:id="rId3"/>
    <p:sldId id="296" r:id="rId4"/>
    <p:sldId id="297" r:id="rId5"/>
    <p:sldId id="303" r:id="rId6"/>
    <p:sldId id="304" r:id="rId7"/>
    <p:sldId id="307" r:id="rId8"/>
    <p:sldId id="312" r:id="rId9"/>
    <p:sldId id="305" r:id="rId10"/>
    <p:sldId id="309" r:id="rId11"/>
    <p:sldId id="311" r:id="rId12"/>
    <p:sldId id="310" r:id="rId13"/>
    <p:sldId id="302" r:id="rId14"/>
    <p:sldId id="284" r:id="rId15"/>
    <p:sldId id="291" r:id="rId16"/>
    <p:sldId id="292" r:id="rId17"/>
    <p:sldId id="324" r:id="rId18"/>
    <p:sldId id="315" r:id="rId19"/>
    <p:sldId id="321" r:id="rId20"/>
    <p:sldId id="317" r:id="rId21"/>
    <p:sldId id="319" r:id="rId22"/>
    <p:sldId id="298" r:id="rId23"/>
    <p:sldId id="320" r:id="rId24"/>
    <p:sldId id="322" r:id="rId25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73" autoAdjust="0"/>
    <p:restoredTop sz="94660"/>
  </p:normalViewPr>
  <p:slideViewPr>
    <p:cSldViewPr>
      <p:cViewPr varScale="1">
        <p:scale>
          <a:sx n="74" d="100"/>
          <a:sy n="74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B44E5-985B-44BA-BF73-0B90059818AE}" type="doc">
      <dgm:prSet loTypeId="urn:microsoft.com/office/officeart/2005/8/layout/chevron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9636C0F-C67C-4453-81CF-12C0A6549B18}">
      <dgm:prSet/>
      <dgm:spPr/>
      <dgm:t>
        <a:bodyPr/>
        <a:lstStyle/>
        <a:p>
          <a:r>
            <a:rPr lang="en-US" dirty="0" smtClean="0"/>
            <a:t>ICT in Day to Day Life</a:t>
          </a:r>
        </a:p>
      </dgm:t>
    </dgm:pt>
    <dgm:pt modelId="{A5CB4CB1-001E-4FAC-BC39-9CCC376EC083}" type="parTrans" cxnId="{876D7439-B750-4EAB-810D-3578246C8C93}">
      <dgm:prSet/>
      <dgm:spPr/>
      <dgm:t>
        <a:bodyPr/>
        <a:lstStyle/>
        <a:p>
          <a:endParaRPr lang="en-US"/>
        </a:p>
      </dgm:t>
    </dgm:pt>
    <dgm:pt modelId="{39C8DBF1-8104-49BF-8C24-E1CEAC9C4B9C}" type="sibTrans" cxnId="{876D7439-B750-4EAB-810D-3578246C8C93}">
      <dgm:prSet/>
      <dgm:spPr/>
      <dgm:t>
        <a:bodyPr/>
        <a:lstStyle/>
        <a:p>
          <a:endParaRPr lang="en-US"/>
        </a:p>
      </dgm:t>
    </dgm:pt>
    <dgm:pt modelId="{86035F4B-07AE-4B70-BB5E-16E2F358AE5D}">
      <dgm:prSet/>
      <dgm:spPr/>
      <dgm:t>
        <a:bodyPr/>
        <a:lstStyle/>
        <a:p>
          <a:r>
            <a:rPr lang="en-US" dirty="0" smtClean="0"/>
            <a:t>ICT Tools</a:t>
          </a:r>
        </a:p>
      </dgm:t>
    </dgm:pt>
    <dgm:pt modelId="{0C144C31-C5B7-4E6B-923E-1EFAA3BE95CC}" type="parTrans" cxnId="{2851566C-DCE3-4F04-9410-0A2A4206330C}">
      <dgm:prSet/>
      <dgm:spPr/>
      <dgm:t>
        <a:bodyPr/>
        <a:lstStyle/>
        <a:p>
          <a:endParaRPr lang="en-US"/>
        </a:p>
      </dgm:t>
    </dgm:pt>
    <dgm:pt modelId="{87CA81F2-E55A-416C-98B5-2194AF9A1B01}" type="sibTrans" cxnId="{2851566C-DCE3-4F04-9410-0A2A4206330C}">
      <dgm:prSet/>
      <dgm:spPr/>
      <dgm:t>
        <a:bodyPr/>
        <a:lstStyle/>
        <a:p>
          <a:endParaRPr lang="en-US"/>
        </a:p>
      </dgm:t>
    </dgm:pt>
    <dgm:pt modelId="{2AFA2308-FD85-42C7-B3FC-3D590C28A28E}">
      <dgm:prSet/>
      <dgm:spPr/>
      <dgm:t>
        <a:bodyPr/>
        <a:lstStyle/>
        <a:p>
          <a:r>
            <a:rPr lang="en-US" dirty="0" smtClean="0"/>
            <a:t>Necessity of ICT</a:t>
          </a:r>
        </a:p>
      </dgm:t>
    </dgm:pt>
    <dgm:pt modelId="{DCAE4E52-90FF-4C31-ABC4-71E8A2A1F575}" type="parTrans" cxnId="{0F95FEDA-81DC-401E-BD1E-5B49E6C7B341}">
      <dgm:prSet/>
      <dgm:spPr/>
      <dgm:t>
        <a:bodyPr/>
        <a:lstStyle/>
        <a:p>
          <a:endParaRPr lang="en-US"/>
        </a:p>
      </dgm:t>
    </dgm:pt>
    <dgm:pt modelId="{3260201F-803E-4D01-B76B-A1E4C3F431C4}" type="sibTrans" cxnId="{0F95FEDA-81DC-401E-BD1E-5B49E6C7B341}">
      <dgm:prSet/>
      <dgm:spPr/>
      <dgm:t>
        <a:bodyPr/>
        <a:lstStyle/>
        <a:p>
          <a:endParaRPr lang="en-US"/>
        </a:p>
      </dgm:t>
    </dgm:pt>
    <dgm:pt modelId="{3CF76BFF-6A30-4BCE-9956-EAF47DD8CBE1}">
      <dgm:prSet/>
      <dgm:spPr/>
      <dgm:t>
        <a:bodyPr/>
        <a:lstStyle/>
        <a:p>
          <a:r>
            <a:rPr lang="en-GB" dirty="0" smtClean="0"/>
            <a:t>Impact of ICT in Education</a:t>
          </a:r>
        </a:p>
      </dgm:t>
    </dgm:pt>
    <dgm:pt modelId="{856B9581-788C-490D-8E11-AFF3A032DFBA}" type="parTrans" cxnId="{EF839B2C-89F9-4E0B-B432-741920E7D4FF}">
      <dgm:prSet/>
      <dgm:spPr/>
      <dgm:t>
        <a:bodyPr/>
        <a:lstStyle/>
        <a:p>
          <a:endParaRPr lang="en-US"/>
        </a:p>
      </dgm:t>
    </dgm:pt>
    <dgm:pt modelId="{B5101206-1CF2-4CA7-B2ED-90404F5F39ED}" type="sibTrans" cxnId="{EF839B2C-89F9-4E0B-B432-741920E7D4FF}">
      <dgm:prSet/>
      <dgm:spPr/>
      <dgm:t>
        <a:bodyPr/>
        <a:lstStyle/>
        <a:p>
          <a:endParaRPr lang="en-US"/>
        </a:p>
      </dgm:t>
    </dgm:pt>
    <dgm:pt modelId="{E4B5DB8D-20C0-437B-B802-45EF18A4450C}">
      <dgm:prSet/>
      <dgm:spPr/>
      <dgm:t>
        <a:bodyPr/>
        <a:lstStyle/>
        <a:p>
          <a:r>
            <a:rPr lang="en-GB" dirty="0" smtClean="0"/>
            <a:t>Scope &amp; Limitations</a:t>
          </a:r>
        </a:p>
      </dgm:t>
    </dgm:pt>
    <dgm:pt modelId="{BFC20468-D6C5-474C-A02F-6ED674CA3DB9}" type="parTrans" cxnId="{A65B3252-881B-42F2-ADAF-6283CED4A69F}">
      <dgm:prSet/>
      <dgm:spPr/>
      <dgm:t>
        <a:bodyPr/>
        <a:lstStyle/>
        <a:p>
          <a:endParaRPr lang="en-US"/>
        </a:p>
      </dgm:t>
    </dgm:pt>
    <dgm:pt modelId="{7C901F60-C3E6-4627-9149-8FC77DBB875A}" type="sibTrans" cxnId="{A65B3252-881B-42F2-ADAF-6283CED4A69F}">
      <dgm:prSet/>
      <dgm:spPr/>
      <dgm:t>
        <a:bodyPr/>
        <a:lstStyle/>
        <a:p>
          <a:endParaRPr lang="en-US"/>
        </a:p>
      </dgm:t>
    </dgm:pt>
    <dgm:pt modelId="{B79BD383-60D4-49B7-97FB-E3B4047513EB}">
      <dgm:prSet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C8167DE-B068-405D-82DF-55679E7CF9CF}" type="parTrans" cxnId="{E58E825A-8601-48E4-BFB3-F6CD35DF6945}">
      <dgm:prSet/>
      <dgm:spPr/>
      <dgm:t>
        <a:bodyPr/>
        <a:lstStyle/>
        <a:p>
          <a:endParaRPr lang="en-US"/>
        </a:p>
      </dgm:t>
    </dgm:pt>
    <dgm:pt modelId="{5C4F4F54-97A0-4475-A4BD-DB0C9F3D0FAE}" type="sibTrans" cxnId="{E58E825A-8601-48E4-BFB3-F6CD35DF6945}">
      <dgm:prSet/>
      <dgm:spPr/>
      <dgm:t>
        <a:bodyPr/>
        <a:lstStyle/>
        <a:p>
          <a:endParaRPr lang="en-US"/>
        </a:p>
      </dgm:t>
    </dgm:pt>
    <dgm:pt modelId="{4A578B7F-5E58-413E-83D8-E20C75FEBCF5}">
      <dgm:prSet phldrT="[Text]"/>
      <dgm:spPr/>
      <dgm:t>
        <a:bodyPr/>
        <a:lstStyle/>
        <a:p>
          <a:endParaRPr lang="en-US"/>
        </a:p>
      </dgm:t>
    </dgm:pt>
    <dgm:pt modelId="{5790CAAD-31D5-4914-8637-16B6BC7C6495}" type="parTrans" cxnId="{E0BAFE66-41C1-48D3-8015-0DD8C102D9CE}">
      <dgm:prSet/>
      <dgm:spPr/>
      <dgm:t>
        <a:bodyPr/>
        <a:lstStyle/>
        <a:p>
          <a:endParaRPr lang="en-US"/>
        </a:p>
      </dgm:t>
    </dgm:pt>
    <dgm:pt modelId="{77613E89-9AED-4876-A272-B7D628CCF77B}" type="sibTrans" cxnId="{E0BAFE66-41C1-48D3-8015-0DD8C102D9CE}">
      <dgm:prSet/>
      <dgm:spPr/>
      <dgm:t>
        <a:bodyPr/>
        <a:lstStyle/>
        <a:p>
          <a:endParaRPr lang="en-US"/>
        </a:p>
      </dgm:t>
    </dgm:pt>
    <dgm:pt modelId="{1A5511FA-A4DB-4028-A954-C238E3FB9730}">
      <dgm:prSet/>
      <dgm:spPr/>
      <dgm:t>
        <a:bodyPr/>
        <a:lstStyle/>
        <a:p>
          <a:endParaRPr lang="en-US" dirty="0" smtClean="0"/>
        </a:p>
      </dgm:t>
    </dgm:pt>
    <dgm:pt modelId="{DA62F9BB-9C3A-490C-9B8D-63C31CD6AB33}" type="parTrans" cxnId="{E5EF00A6-4ADC-4BB1-B02A-631FD847CF0C}">
      <dgm:prSet/>
      <dgm:spPr/>
      <dgm:t>
        <a:bodyPr/>
        <a:lstStyle/>
        <a:p>
          <a:endParaRPr lang="en-US"/>
        </a:p>
      </dgm:t>
    </dgm:pt>
    <dgm:pt modelId="{29555C50-53BD-448B-8F7C-BBF0B222087B}" type="sibTrans" cxnId="{E5EF00A6-4ADC-4BB1-B02A-631FD847CF0C}">
      <dgm:prSet/>
      <dgm:spPr/>
      <dgm:t>
        <a:bodyPr/>
        <a:lstStyle/>
        <a:p>
          <a:endParaRPr lang="en-US"/>
        </a:p>
      </dgm:t>
    </dgm:pt>
    <dgm:pt modelId="{CB7F73FA-D078-42E7-BDA2-EAE1E0336A66}">
      <dgm:prSet/>
      <dgm:spPr/>
      <dgm:t>
        <a:bodyPr/>
        <a:lstStyle/>
        <a:p>
          <a:endParaRPr lang="en-US" dirty="0" smtClean="0"/>
        </a:p>
      </dgm:t>
    </dgm:pt>
    <dgm:pt modelId="{BF17BC8F-ABA1-4EB3-AF2D-B71D0D5F1924}" type="parTrans" cxnId="{962DEFEE-F60D-438B-B452-B14FC51BAFFD}">
      <dgm:prSet/>
      <dgm:spPr/>
      <dgm:t>
        <a:bodyPr/>
        <a:lstStyle/>
        <a:p>
          <a:endParaRPr lang="en-US"/>
        </a:p>
      </dgm:t>
    </dgm:pt>
    <dgm:pt modelId="{F573EFDC-D144-47CC-BDCC-96FE50BA6828}" type="sibTrans" cxnId="{962DEFEE-F60D-438B-B452-B14FC51BAFFD}">
      <dgm:prSet/>
      <dgm:spPr/>
      <dgm:t>
        <a:bodyPr/>
        <a:lstStyle/>
        <a:p>
          <a:endParaRPr lang="en-US"/>
        </a:p>
      </dgm:t>
    </dgm:pt>
    <dgm:pt modelId="{A17B7400-758C-4F23-9656-792DC5E62F51}">
      <dgm:prSet/>
      <dgm:spPr/>
      <dgm:t>
        <a:bodyPr/>
        <a:lstStyle/>
        <a:p>
          <a:endParaRPr lang="en-US" dirty="0" smtClean="0"/>
        </a:p>
      </dgm:t>
    </dgm:pt>
    <dgm:pt modelId="{92544FCD-1020-4E4A-87F8-6500C08E026B}" type="parTrans" cxnId="{E1A51391-1B54-40ED-8EB7-29836AEEB0E3}">
      <dgm:prSet/>
      <dgm:spPr/>
      <dgm:t>
        <a:bodyPr/>
        <a:lstStyle/>
        <a:p>
          <a:endParaRPr lang="en-US"/>
        </a:p>
      </dgm:t>
    </dgm:pt>
    <dgm:pt modelId="{0CEA78AE-34CE-4317-8534-433011425FA2}" type="sibTrans" cxnId="{E1A51391-1B54-40ED-8EB7-29836AEEB0E3}">
      <dgm:prSet/>
      <dgm:spPr/>
      <dgm:t>
        <a:bodyPr/>
        <a:lstStyle/>
        <a:p>
          <a:endParaRPr lang="en-US"/>
        </a:p>
      </dgm:t>
    </dgm:pt>
    <dgm:pt modelId="{651B70EC-87D3-4F32-8371-6DE7C14AA3C2}">
      <dgm:prSet/>
      <dgm:spPr/>
      <dgm:t>
        <a:bodyPr/>
        <a:lstStyle/>
        <a:p>
          <a:endParaRPr lang="en-GB" dirty="0" smtClean="0"/>
        </a:p>
      </dgm:t>
    </dgm:pt>
    <dgm:pt modelId="{196DCCBB-D9D0-4103-A4AC-69DEC7557AD1}" type="parTrans" cxnId="{993ECEF9-BCAB-4FE5-971C-9CDAC229D0CA}">
      <dgm:prSet/>
      <dgm:spPr/>
      <dgm:t>
        <a:bodyPr/>
        <a:lstStyle/>
        <a:p>
          <a:endParaRPr lang="en-US"/>
        </a:p>
      </dgm:t>
    </dgm:pt>
    <dgm:pt modelId="{D0DE3C89-5417-4660-B8B0-386CBCD55B39}" type="sibTrans" cxnId="{993ECEF9-BCAB-4FE5-971C-9CDAC229D0CA}">
      <dgm:prSet/>
      <dgm:spPr/>
      <dgm:t>
        <a:bodyPr/>
        <a:lstStyle/>
        <a:p>
          <a:endParaRPr lang="en-US"/>
        </a:p>
      </dgm:t>
    </dgm:pt>
    <dgm:pt modelId="{09A47364-5DC6-4A24-B265-DCCD32F89E9B}">
      <dgm:prSet/>
      <dgm:spPr/>
      <dgm:t>
        <a:bodyPr/>
        <a:lstStyle/>
        <a:p>
          <a:endParaRPr lang="en-GB" dirty="0" smtClean="0"/>
        </a:p>
      </dgm:t>
    </dgm:pt>
    <dgm:pt modelId="{070C9B6A-842D-4E9C-A5D1-810D4B269095}" type="parTrans" cxnId="{EBA16358-AC10-4713-83FE-8CA068D6B0E6}">
      <dgm:prSet/>
      <dgm:spPr/>
      <dgm:t>
        <a:bodyPr/>
        <a:lstStyle/>
        <a:p>
          <a:endParaRPr lang="en-US"/>
        </a:p>
      </dgm:t>
    </dgm:pt>
    <dgm:pt modelId="{DCE10900-1198-412A-B433-2FA138831585}" type="sibTrans" cxnId="{EBA16358-AC10-4713-83FE-8CA068D6B0E6}">
      <dgm:prSet/>
      <dgm:spPr/>
      <dgm:t>
        <a:bodyPr/>
        <a:lstStyle/>
        <a:p>
          <a:endParaRPr lang="en-US"/>
        </a:p>
      </dgm:t>
    </dgm:pt>
    <dgm:pt modelId="{D899662A-C3F9-4964-BC91-9E260C81088F}">
      <dgm:prSet/>
      <dgm:spPr/>
      <dgm:t>
        <a:bodyPr/>
        <a:lstStyle/>
        <a:p>
          <a:endParaRPr lang="en-US" dirty="0"/>
        </a:p>
      </dgm:t>
    </dgm:pt>
    <dgm:pt modelId="{B54DAF2F-4C84-4E39-869B-240FD87196E9}" type="parTrans" cxnId="{1FA80312-0B20-47BD-BB92-7C65A5583A1A}">
      <dgm:prSet/>
      <dgm:spPr/>
      <dgm:t>
        <a:bodyPr/>
        <a:lstStyle/>
        <a:p>
          <a:endParaRPr lang="en-US"/>
        </a:p>
      </dgm:t>
    </dgm:pt>
    <dgm:pt modelId="{FCF4E2A5-E4FF-4F52-9327-72FDB4289C74}" type="sibTrans" cxnId="{1FA80312-0B20-47BD-BB92-7C65A5583A1A}">
      <dgm:prSet/>
      <dgm:spPr/>
      <dgm:t>
        <a:bodyPr/>
        <a:lstStyle/>
        <a:p>
          <a:endParaRPr lang="en-US"/>
        </a:p>
      </dgm:t>
    </dgm:pt>
    <dgm:pt modelId="{3891B60C-E355-428E-B3D3-26CFC141458D}">
      <dgm:prSet phldrT="[Text]"/>
      <dgm:spPr/>
      <dgm:t>
        <a:bodyPr/>
        <a:lstStyle/>
        <a:p>
          <a:r>
            <a:rPr lang="en-US" dirty="0" smtClean="0"/>
            <a:t>About ICT</a:t>
          </a:r>
          <a:endParaRPr lang="en-US" dirty="0"/>
        </a:p>
      </dgm:t>
    </dgm:pt>
    <dgm:pt modelId="{D517CBE2-114A-4247-805D-F5716FC31CD6}" type="sibTrans" cxnId="{06DE7F86-7B83-459A-8D42-8D69CB72E7E7}">
      <dgm:prSet/>
      <dgm:spPr/>
      <dgm:t>
        <a:bodyPr/>
        <a:lstStyle/>
        <a:p>
          <a:endParaRPr lang="en-US"/>
        </a:p>
      </dgm:t>
    </dgm:pt>
    <dgm:pt modelId="{DBEF8B4E-EE7F-40DA-B718-6ADBA9DE44CE}" type="parTrans" cxnId="{06DE7F86-7B83-459A-8D42-8D69CB72E7E7}">
      <dgm:prSet/>
      <dgm:spPr/>
      <dgm:t>
        <a:bodyPr/>
        <a:lstStyle/>
        <a:p>
          <a:endParaRPr lang="en-US"/>
        </a:p>
      </dgm:t>
    </dgm:pt>
    <dgm:pt modelId="{8B55ED7B-5E5E-41F3-A8D7-D87D86BD302D}" type="pres">
      <dgm:prSet presAssocID="{9FCB44E5-985B-44BA-BF73-0B90059818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2E412-0846-4C1A-AA77-C82732CCB4A7}" type="pres">
      <dgm:prSet presAssocID="{4A578B7F-5E58-413E-83D8-E20C75FEBCF5}" presName="composite" presStyleCnt="0"/>
      <dgm:spPr/>
    </dgm:pt>
    <dgm:pt modelId="{A9917720-A9E4-4529-89B2-001CCA951649}" type="pres">
      <dgm:prSet presAssocID="{4A578B7F-5E58-413E-83D8-E20C75FEBCF5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0C39C-8E08-478A-BFF8-1225FDD264B8}" type="pres">
      <dgm:prSet presAssocID="{4A578B7F-5E58-413E-83D8-E20C75FEBCF5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C5293-2FE5-444E-98E9-FF3C47236AE3}" type="pres">
      <dgm:prSet presAssocID="{77613E89-9AED-4876-A272-B7D628CCF77B}" presName="sp" presStyleCnt="0"/>
      <dgm:spPr/>
    </dgm:pt>
    <dgm:pt modelId="{C10B7238-C6DE-4C38-856B-962C5D50A025}" type="pres">
      <dgm:prSet presAssocID="{1A5511FA-A4DB-4028-A954-C238E3FB9730}" presName="composite" presStyleCnt="0"/>
      <dgm:spPr/>
    </dgm:pt>
    <dgm:pt modelId="{101F0EF7-4D10-40E3-A896-7BDF05F418B2}" type="pres">
      <dgm:prSet presAssocID="{1A5511FA-A4DB-4028-A954-C238E3FB9730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978C8-ADFD-46CD-BD7A-4E6407E122BD}" type="pres">
      <dgm:prSet presAssocID="{1A5511FA-A4DB-4028-A954-C238E3FB9730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FC6C6-5464-48AC-A91D-0E5C418ED4F5}" type="pres">
      <dgm:prSet presAssocID="{29555C50-53BD-448B-8F7C-BBF0B222087B}" presName="sp" presStyleCnt="0"/>
      <dgm:spPr/>
    </dgm:pt>
    <dgm:pt modelId="{9A0042E9-A0A4-4E90-803A-A5F9A55E0342}" type="pres">
      <dgm:prSet presAssocID="{CB7F73FA-D078-42E7-BDA2-EAE1E0336A66}" presName="composite" presStyleCnt="0"/>
      <dgm:spPr/>
    </dgm:pt>
    <dgm:pt modelId="{DE072214-9C2F-4ECC-8DCF-DF6CC006F29D}" type="pres">
      <dgm:prSet presAssocID="{CB7F73FA-D078-42E7-BDA2-EAE1E0336A66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83D4C-90AE-4C06-82E4-73631E761E6E}" type="pres">
      <dgm:prSet presAssocID="{CB7F73FA-D078-42E7-BDA2-EAE1E0336A66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14915-8C11-4468-A356-6AA1091C3486}" type="pres">
      <dgm:prSet presAssocID="{F573EFDC-D144-47CC-BDCC-96FE50BA6828}" presName="sp" presStyleCnt="0"/>
      <dgm:spPr/>
    </dgm:pt>
    <dgm:pt modelId="{59347B51-1A6D-4FF6-A771-A701CA905F6B}" type="pres">
      <dgm:prSet presAssocID="{A17B7400-758C-4F23-9656-792DC5E62F51}" presName="composite" presStyleCnt="0"/>
      <dgm:spPr/>
    </dgm:pt>
    <dgm:pt modelId="{24437B4A-5540-450E-AC39-837178327880}" type="pres">
      <dgm:prSet presAssocID="{A17B7400-758C-4F23-9656-792DC5E62F51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67DC-8E29-49DB-AE3B-82EEC2513BB2}" type="pres">
      <dgm:prSet presAssocID="{A17B7400-758C-4F23-9656-792DC5E62F51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21E14-F87B-40A1-A198-8BE3D0A79632}" type="pres">
      <dgm:prSet presAssocID="{0CEA78AE-34CE-4317-8534-433011425FA2}" presName="sp" presStyleCnt="0"/>
      <dgm:spPr/>
    </dgm:pt>
    <dgm:pt modelId="{4D2C69AC-6377-4316-BE8F-B6B705EFC63A}" type="pres">
      <dgm:prSet presAssocID="{651B70EC-87D3-4F32-8371-6DE7C14AA3C2}" presName="composite" presStyleCnt="0"/>
      <dgm:spPr/>
    </dgm:pt>
    <dgm:pt modelId="{60D54F06-41D6-4813-BA3A-7C1B8BEBD58B}" type="pres">
      <dgm:prSet presAssocID="{651B70EC-87D3-4F32-8371-6DE7C14AA3C2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A3B9B-62B7-4ACA-9D30-88E27B1CE9F9}" type="pres">
      <dgm:prSet presAssocID="{651B70EC-87D3-4F32-8371-6DE7C14AA3C2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9CCC9-E804-4E9D-AAFA-B7F67073D45F}" type="pres">
      <dgm:prSet presAssocID="{D0DE3C89-5417-4660-B8B0-386CBCD55B39}" presName="sp" presStyleCnt="0"/>
      <dgm:spPr/>
    </dgm:pt>
    <dgm:pt modelId="{446CEC0F-151B-413F-94D8-8EBA3CC15858}" type="pres">
      <dgm:prSet presAssocID="{09A47364-5DC6-4A24-B265-DCCD32F89E9B}" presName="composite" presStyleCnt="0"/>
      <dgm:spPr/>
    </dgm:pt>
    <dgm:pt modelId="{FE6EBCF6-876F-43F9-AC52-7517EC0D9332}" type="pres">
      <dgm:prSet presAssocID="{09A47364-5DC6-4A24-B265-DCCD32F89E9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09CED-1058-4F5C-B787-5F42A40F26CB}" type="pres">
      <dgm:prSet presAssocID="{09A47364-5DC6-4A24-B265-DCCD32F89E9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5FA59-DFDA-4AFA-9E16-3046AA8CC4A0}" type="pres">
      <dgm:prSet presAssocID="{DCE10900-1198-412A-B433-2FA138831585}" presName="sp" presStyleCnt="0"/>
      <dgm:spPr/>
    </dgm:pt>
    <dgm:pt modelId="{D23EC967-8CA8-4CCD-B053-B40FBC1BC628}" type="pres">
      <dgm:prSet presAssocID="{D899662A-C3F9-4964-BC91-9E260C81088F}" presName="composite" presStyleCnt="0"/>
      <dgm:spPr/>
    </dgm:pt>
    <dgm:pt modelId="{2B16E9D4-4932-4464-B39B-2D3B907B0C38}" type="pres">
      <dgm:prSet presAssocID="{D899662A-C3F9-4964-BC91-9E260C81088F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24D4C-3ED6-4EA2-B9BB-BF7B7EC480BB}" type="pres">
      <dgm:prSet presAssocID="{D899662A-C3F9-4964-BC91-9E260C81088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0BECB8-2439-43AA-9368-60ACF8A08BEB}" type="presOf" srcId="{86035F4B-07AE-4B70-BB5E-16E2F358AE5D}" destId="{7CF83D4C-90AE-4C06-82E4-73631E761E6E}" srcOrd="0" destOrd="0" presId="urn:microsoft.com/office/officeart/2005/8/layout/chevron2"/>
    <dgm:cxn modelId="{0F95FEDA-81DC-401E-BD1E-5B49E6C7B341}" srcId="{A17B7400-758C-4F23-9656-792DC5E62F51}" destId="{2AFA2308-FD85-42C7-B3FC-3D590C28A28E}" srcOrd="0" destOrd="0" parTransId="{DCAE4E52-90FF-4C31-ABC4-71E8A2A1F575}" sibTransId="{3260201F-803E-4D01-B76B-A1E4C3F431C4}"/>
    <dgm:cxn modelId="{E4726A54-F92A-489D-9E4B-B70911BF85D9}" type="presOf" srcId="{B79BD383-60D4-49B7-97FB-E3B4047513EB}" destId="{C2B24D4C-3ED6-4EA2-B9BB-BF7B7EC480BB}" srcOrd="0" destOrd="0" presId="urn:microsoft.com/office/officeart/2005/8/layout/chevron2"/>
    <dgm:cxn modelId="{2851566C-DCE3-4F04-9410-0A2A4206330C}" srcId="{CB7F73FA-D078-42E7-BDA2-EAE1E0336A66}" destId="{86035F4B-07AE-4B70-BB5E-16E2F358AE5D}" srcOrd="0" destOrd="0" parTransId="{0C144C31-C5B7-4E6B-923E-1EFAA3BE95CC}" sibTransId="{87CA81F2-E55A-416C-98B5-2194AF9A1B01}"/>
    <dgm:cxn modelId="{EF839B2C-89F9-4E0B-B432-741920E7D4FF}" srcId="{651B70EC-87D3-4F32-8371-6DE7C14AA3C2}" destId="{3CF76BFF-6A30-4BCE-9956-EAF47DD8CBE1}" srcOrd="0" destOrd="0" parTransId="{856B9581-788C-490D-8E11-AFF3A032DFBA}" sibTransId="{B5101206-1CF2-4CA7-B2ED-90404F5F39ED}"/>
    <dgm:cxn modelId="{1FA80312-0B20-47BD-BB92-7C65A5583A1A}" srcId="{9FCB44E5-985B-44BA-BF73-0B90059818AE}" destId="{D899662A-C3F9-4964-BC91-9E260C81088F}" srcOrd="6" destOrd="0" parTransId="{B54DAF2F-4C84-4E39-869B-240FD87196E9}" sibTransId="{FCF4E2A5-E4FF-4F52-9327-72FDB4289C74}"/>
    <dgm:cxn modelId="{6BC40D6C-9200-4150-A8A4-0DF37DB43D47}" type="presOf" srcId="{3891B60C-E355-428E-B3D3-26CFC141458D}" destId="{1230C39C-8E08-478A-BFF8-1225FDD264B8}" srcOrd="0" destOrd="0" presId="urn:microsoft.com/office/officeart/2005/8/layout/chevron2"/>
    <dgm:cxn modelId="{75EEB232-0977-4EAE-8E2F-F729B2F7F581}" type="presOf" srcId="{651B70EC-87D3-4F32-8371-6DE7C14AA3C2}" destId="{60D54F06-41D6-4813-BA3A-7C1B8BEBD58B}" srcOrd="0" destOrd="0" presId="urn:microsoft.com/office/officeart/2005/8/layout/chevron2"/>
    <dgm:cxn modelId="{82ACB279-7FC9-4CB9-8726-B1B88337E623}" type="presOf" srcId="{2AFA2308-FD85-42C7-B3FC-3D590C28A28E}" destId="{426B67DC-8E29-49DB-AE3B-82EEC2513BB2}" srcOrd="0" destOrd="0" presId="urn:microsoft.com/office/officeart/2005/8/layout/chevron2"/>
    <dgm:cxn modelId="{E2491E79-E1B7-4D11-B2AB-6136D2A252B5}" type="presOf" srcId="{4A578B7F-5E58-413E-83D8-E20C75FEBCF5}" destId="{A9917720-A9E4-4529-89B2-001CCA951649}" srcOrd="0" destOrd="0" presId="urn:microsoft.com/office/officeart/2005/8/layout/chevron2"/>
    <dgm:cxn modelId="{BA051927-2B2A-429F-9A1A-05F9E40AA2D2}" type="presOf" srcId="{A17B7400-758C-4F23-9656-792DC5E62F51}" destId="{24437B4A-5540-450E-AC39-837178327880}" srcOrd="0" destOrd="0" presId="urn:microsoft.com/office/officeart/2005/8/layout/chevron2"/>
    <dgm:cxn modelId="{CB75FC0B-F847-4AE9-9413-3D3BAE6CB52E}" type="presOf" srcId="{D899662A-C3F9-4964-BC91-9E260C81088F}" destId="{2B16E9D4-4932-4464-B39B-2D3B907B0C38}" srcOrd="0" destOrd="0" presId="urn:microsoft.com/office/officeart/2005/8/layout/chevron2"/>
    <dgm:cxn modelId="{A65B3252-881B-42F2-ADAF-6283CED4A69F}" srcId="{09A47364-5DC6-4A24-B265-DCCD32F89E9B}" destId="{E4B5DB8D-20C0-437B-B802-45EF18A4450C}" srcOrd="0" destOrd="0" parTransId="{BFC20468-D6C5-474C-A02F-6ED674CA3DB9}" sibTransId="{7C901F60-C3E6-4627-9149-8FC77DBB875A}"/>
    <dgm:cxn modelId="{74094AA8-2363-47B6-A2D8-2B3491D475C3}" type="presOf" srcId="{3CF76BFF-6A30-4BCE-9956-EAF47DD8CBE1}" destId="{77FA3B9B-62B7-4ACA-9D30-88E27B1CE9F9}" srcOrd="0" destOrd="0" presId="urn:microsoft.com/office/officeart/2005/8/layout/chevron2"/>
    <dgm:cxn modelId="{E1A51391-1B54-40ED-8EB7-29836AEEB0E3}" srcId="{9FCB44E5-985B-44BA-BF73-0B90059818AE}" destId="{A17B7400-758C-4F23-9656-792DC5E62F51}" srcOrd="3" destOrd="0" parTransId="{92544FCD-1020-4E4A-87F8-6500C08E026B}" sibTransId="{0CEA78AE-34CE-4317-8534-433011425FA2}"/>
    <dgm:cxn modelId="{BE945F54-2B08-4F24-BFB0-9DD114464CDF}" type="presOf" srcId="{E4B5DB8D-20C0-437B-B802-45EF18A4450C}" destId="{EEE09CED-1058-4F5C-B787-5F42A40F26CB}" srcOrd="0" destOrd="0" presId="urn:microsoft.com/office/officeart/2005/8/layout/chevron2"/>
    <dgm:cxn modelId="{962DEFEE-F60D-438B-B452-B14FC51BAFFD}" srcId="{9FCB44E5-985B-44BA-BF73-0B90059818AE}" destId="{CB7F73FA-D078-42E7-BDA2-EAE1E0336A66}" srcOrd="2" destOrd="0" parTransId="{BF17BC8F-ABA1-4EB3-AF2D-B71D0D5F1924}" sibTransId="{F573EFDC-D144-47CC-BDCC-96FE50BA6828}"/>
    <dgm:cxn modelId="{2DCFD520-FA4D-4FE7-9CE5-3F1C8E2F1579}" type="presOf" srcId="{39636C0F-C67C-4453-81CF-12C0A6549B18}" destId="{0C4978C8-ADFD-46CD-BD7A-4E6407E122BD}" srcOrd="0" destOrd="0" presId="urn:microsoft.com/office/officeart/2005/8/layout/chevron2"/>
    <dgm:cxn modelId="{D7C6E27B-6939-4C6D-A9CC-4EABD449EC05}" type="presOf" srcId="{09A47364-5DC6-4A24-B265-DCCD32F89E9B}" destId="{FE6EBCF6-876F-43F9-AC52-7517EC0D9332}" srcOrd="0" destOrd="0" presId="urn:microsoft.com/office/officeart/2005/8/layout/chevron2"/>
    <dgm:cxn modelId="{C2CA171E-2D38-4AAB-B422-E08F2CB0083C}" type="presOf" srcId="{1A5511FA-A4DB-4028-A954-C238E3FB9730}" destId="{101F0EF7-4D10-40E3-A896-7BDF05F418B2}" srcOrd="0" destOrd="0" presId="urn:microsoft.com/office/officeart/2005/8/layout/chevron2"/>
    <dgm:cxn modelId="{E0BAFE66-41C1-48D3-8015-0DD8C102D9CE}" srcId="{9FCB44E5-985B-44BA-BF73-0B90059818AE}" destId="{4A578B7F-5E58-413E-83D8-E20C75FEBCF5}" srcOrd="0" destOrd="0" parTransId="{5790CAAD-31D5-4914-8637-16B6BC7C6495}" sibTransId="{77613E89-9AED-4876-A272-B7D628CCF77B}"/>
    <dgm:cxn modelId="{06DE7F86-7B83-459A-8D42-8D69CB72E7E7}" srcId="{4A578B7F-5E58-413E-83D8-E20C75FEBCF5}" destId="{3891B60C-E355-428E-B3D3-26CFC141458D}" srcOrd="0" destOrd="0" parTransId="{DBEF8B4E-EE7F-40DA-B718-6ADBA9DE44CE}" sibTransId="{D517CBE2-114A-4247-805D-F5716FC31CD6}"/>
    <dgm:cxn modelId="{E5EF00A6-4ADC-4BB1-B02A-631FD847CF0C}" srcId="{9FCB44E5-985B-44BA-BF73-0B90059818AE}" destId="{1A5511FA-A4DB-4028-A954-C238E3FB9730}" srcOrd="1" destOrd="0" parTransId="{DA62F9BB-9C3A-490C-9B8D-63C31CD6AB33}" sibTransId="{29555C50-53BD-448B-8F7C-BBF0B222087B}"/>
    <dgm:cxn modelId="{E58E825A-8601-48E4-BFB3-F6CD35DF6945}" srcId="{D899662A-C3F9-4964-BC91-9E260C81088F}" destId="{B79BD383-60D4-49B7-97FB-E3B4047513EB}" srcOrd="0" destOrd="0" parTransId="{FC8167DE-B068-405D-82DF-55679E7CF9CF}" sibTransId="{5C4F4F54-97A0-4475-A4BD-DB0C9F3D0FAE}"/>
    <dgm:cxn modelId="{876D7439-B750-4EAB-810D-3578246C8C93}" srcId="{1A5511FA-A4DB-4028-A954-C238E3FB9730}" destId="{39636C0F-C67C-4453-81CF-12C0A6549B18}" srcOrd="0" destOrd="0" parTransId="{A5CB4CB1-001E-4FAC-BC39-9CCC376EC083}" sibTransId="{39C8DBF1-8104-49BF-8C24-E1CEAC9C4B9C}"/>
    <dgm:cxn modelId="{11AFD149-BF2B-4CB1-96CA-000ADE9FB5D4}" type="presOf" srcId="{CB7F73FA-D078-42E7-BDA2-EAE1E0336A66}" destId="{DE072214-9C2F-4ECC-8DCF-DF6CC006F29D}" srcOrd="0" destOrd="0" presId="urn:microsoft.com/office/officeart/2005/8/layout/chevron2"/>
    <dgm:cxn modelId="{993ECEF9-BCAB-4FE5-971C-9CDAC229D0CA}" srcId="{9FCB44E5-985B-44BA-BF73-0B90059818AE}" destId="{651B70EC-87D3-4F32-8371-6DE7C14AA3C2}" srcOrd="4" destOrd="0" parTransId="{196DCCBB-D9D0-4103-A4AC-69DEC7557AD1}" sibTransId="{D0DE3C89-5417-4660-B8B0-386CBCD55B39}"/>
    <dgm:cxn modelId="{87B4988F-3BBF-4A13-BFC1-C6C82A14581B}" type="presOf" srcId="{9FCB44E5-985B-44BA-BF73-0B90059818AE}" destId="{8B55ED7B-5E5E-41F3-A8D7-D87D86BD302D}" srcOrd="0" destOrd="0" presId="urn:microsoft.com/office/officeart/2005/8/layout/chevron2"/>
    <dgm:cxn modelId="{EBA16358-AC10-4713-83FE-8CA068D6B0E6}" srcId="{9FCB44E5-985B-44BA-BF73-0B90059818AE}" destId="{09A47364-5DC6-4A24-B265-DCCD32F89E9B}" srcOrd="5" destOrd="0" parTransId="{070C9B6A-842D-4E9C-A5D1-810D4B269095}" sibTransId="{DCE10900-1198-412A-B433-2FA138831585}"/>
    <dgm:cxn modelId="{7DFE9270-BCF1-46B5-9B9A-4371E3E1841D}" type="presParOf" srcId="{8B55ED7B-5E5E-41F3-A8D7-D87D86BD302D}" destId="{3B12E412-0846-4C1A-AA77-C82732CCB4A7}" srcOrd="0" destOrd="0" presId="urn:microsoft.com/office/officeart/2005/8/layout/chevron2"/>
    <dgm:cxn modelId="{02CA27D7-6CBB-4FC3-9C52-DC3DC6CA0569}" type="presParOf" srcId="{3B12E412-0846-4C1A-AA77-C82732CCB4A7}" destId="{A9917720-A9E4-4529-89B2-001CCA951649}" srcOrd="0" destOrd="0" presId="urn:microsoft.com/office/officeart/2005/8/layout/chevron2"/>
    <dgm:cxn modelId="{C202E7C1-0B0A-4627-A30D-7CA8D3147A50}" type="presParOf" srcId="{3B12E412-0846-4C1A-AA77-C82732CCB4A7}" destId="{1230C39C-8E08-478A-BFF8-1225FDD264B8}" srcOrd="1" destOrd="0" presId="urn:microsoft.com/office/officeart/2005/8/layout/chevron2"/>
    <dgm:cxn modelId="{AE56F7A8-892A-44D9-8621-B94EB4D1FAA0}" type="presParOf" srcId="{8B55ED7B-5E5E-41F3-A8D7-D87D86BD302D}" destId="{F96C5293-2FE5-444E-98E9-FF3C47236AE3}" srcOrd="1" destOrd="0" presId="urn:microsoft.com/office/officeart/2005/8/layout/chevron2"/>
    <dgm:cxn modelId="{8246BD2B-6D80-4A1D-A096-9B1B047C33CC}" type="presParOf" srcId="{8B55ED7B-5E5E-41F3-A8D7-D87D86BD302D}" destId="{C10B7238-C6DE-4C38-856B-962C5D50A025}" srcOrd="2" destOrd="0" presId="urn:microsoft.com/office/officeart/2005/8/layout/chevron2"/>
    <dgm:cxn modelId="{23136AA9-8011-418F-94E9-3DB12C26C03E}" type="presParOf" srcId="{C10B7238-C6DE-4C38-856B-962C5D50A025}" destId="{101F0EF7-4D10-40E3-A896-7BDF05F418B2}" srcOrd="0" destOrd="0" presId="urn:microsoft.com/office/officeart/2005/8/layout/chevron2"/>
    <dgm:cxn modelId="{A1947D4A-4752-411A-9D69-1324F221FF6C}" type="presParOf" srcId="{C10B7238-C6DE-4C38-856B-962C5D50A025}" destId="{0C4978C8-ADFD-46CD-BD7A-4E6407E122BD}" srcOrd="1" destOrd="0" presId="urn:microsoft.com/office/officeart/2005/8/layout/chevron2"/>
    <dgm:cxn modelId="{1B973215-B7FB-4872-847B-2DC14D01FC30}" type="presParOf" srcId="{8B55ED7B-5E5E-41F3-A8D7-D87D86BD302D}" destId="{E8BFC6C6-5464-48AC-A91D-0E5C418ED4F5}" srcOrd="3" destOrd="0" presId="urn:microsoft.com/office/officeart/2005/8/layout/chevron2"/>
    <dgm:cxn modelId="{11D80367-AE90-433E-9190-6D4C1058F67E}" type="presParOf" srcId="{8B55ED7B-5E5E-41F3-A8D7-D87D86BD302D}" destId="{9A0042E9-A0A4-4E90-803A-A5F9A55E0342}" srcOrd="4" destOrd="0" presId="urn:microsoft.com/office/officeart/2005/8/layout/chevron2"/>
    <dgm:cxn modelId="{417CE1BB-704F-4D21-8FA4-EC117BE25287}" type="presParOf" srcId="{9A0042E9-A0A4-4E90-803A-A5F9A55E0342}" destId="{DE072214-9C2F-4ECC-8DCF-DF6CC006F29D}" srcOrd="0" destOrd="0" presId="urn:microsoft.com/office/officeart/2005/8/layout/chevron2"/>
    <dgm:cxn modelId="{440DDD44-E1BE-40D5-B572-394F7235772B}" type="presParOf" srcId="{9A0042E9-A0A4-4E90-803A-A5F9A55E0342}" destId="{7CF83D4C-90AE-4C06-82E4-73631E761E6E}" srcOrd="1" destOrd="0" presId="urn:microsoft.com/office/officeart/2005/8/layout/chevron2"/>
    <dgm:cxn modelId="{3CA41401-7F53-4806-8E30-4F645EBDA456}" type="presParOf" srcId="{8B55ED7B-5E5E-41F3-A8D7-D87D86BD302D}" destId="{31314915-8C11-4468-A356-6AA1091C3486}" srcOrd="5" destOrd="0" presId="urn:microsoft.com/office/officeart/2005/8/layout/chevron2"/>
    <dgm:cxn modelId="{B483C4D5-22E8-4100-9F7C-D7903276D812}" type="presParOf" srcId="{8B55ED7B-5E5E-41F3-A8D7-D87D86BD302D}" destId="{59347B51-1A6D-4FF6-A771-A701CA905F6B}" srcOrd="6" destOrd="0" presId="urn:microsoft.com/office/officeart/2005/8/layout/chevron2"/>
    <dgm:cxn modelId="{C71A2142-6EE0-4739-AFD8-2AF7C9C3BC48}" type="presParOf" srcId="{59347B51-1A6D-4FF6-A771-A701CA905F6B}" destId="{24437B4A-5540-450E-AC39-837178327880}" srcOrd="0" destOrd="0" presId="urn:microsoft.com/office/officeart/2005/8/layout/chevron2"/>
    <dgm:cxn modelId="{4C6AA6B8-8A50-4508-BB05-0DB8025FEABC}" type="presParOf" srcId="{59347B51-1A6D-4FF6-A771-A701CA905F6B}" destId="{426B67DC-8E29-49DB-AE3B-82EEC2513BB2}" srcOrd="1" destOrd="0" presId="urn:microsoft.com/office/officeart/2005/8/layout/chevron2"/>
    <dgm:cxn modelId="{92013CC6-BA74-46E6-8BA9-03363A801D80}" type="presParOf" srcId="{8B55ED7B-5E5E-41F3-A8D7-D87D86BD302D}" destId="{C0321E14-F87B-40A1-A198-8BE3D0A79632}" srcOrd="7" destOrd="0" presId="urn:microsoft.com/office/officeart/2005/8/layout/chevron2"/>
    <dgm:cxn modelId="{104CFB85-1445-4614-9903-847211119F21}" type="presParOf" srcId="{8B55ED7B-5E5E-41F3-A8D7-D87D86BD302D}" destId="{4D2C69AC-6377-4316-BE8F-B6B705EFC63A}" srcOrd="8" destOrd="0" presId="urn:microsoft.com/office/officeart/2005/8/layout/chevron2"/>
    <dgm:cxn modelId="{C00EE9F3-3A47-41C6-96E2-A5C39CD3E2DA}" type="presParOf" srcId="{4D2C69AC-6377-4316-BE8F-B6B705EFC63A}" destId="{60D54F06-41D6-4813-BA3A-7C1B8BEBD58B}" srcOrd="0" destOrd="0" presId="urn:microsoft.com/office/officeart/2005/8/layout/chevron2"/>
    <dgm:cxn modelId="{2B39C0C7-F94E-4550-848E-CFE2629E22CC}" type="presParOf" srcId="{4D2C69AC-6377-4316-BE8F-B6B705EFC63A}" destId="{77FA3B9B-62B7-4ACA-9D30-88E27B1CE9F9}" srcOrd="1" destOrd="0" presId="urn:microsoft.com/office/officeart/2005/8/layout/chevron2"/>
    <dgm:cxn modelId="{C31E09CE-2680-4638-BAA8-927EED2D7140}" type="presParOf" srcId="{8B55ED7B-5E5E-41F3-A8D7-D87D86BD302D}" destId="{B379CCC9-E804-4E9D-AAFA-B7F67073D45F}" srcOrd="9" destOrd="0" presId="urn:microsoft.com/office/officeart/2005/8/layout/chevron2"/>
    <dgm:cxn modelId="{684671B8-12FF-40C7-80E0-939DA5BD31B9}" type="presParOf" srcId="{8B55ED7B-5E5E-41F3-A8D7-D87D86BD302D}" destId="{446CEC0F-151B-413F-94D8-8EBA3CC15858}" srcOrd="10" destOrd="0" presId="urn:microsoft.com/office/officeart/2005/8/layout/chevron2"/>
    <dgm:cxn modelId="{2A0DC377-39CD-459D-B09C-EF113025C188}" type="presParOf" srcId="{446CEC0F-151B-413F-94D8-8EBA3CC15858}" destId="{FE6EBCF6-876F-43F9-AC52-7517EC0D9332}" srcOrd="0" destOrd="0" presId="urn:microsoft.com/office/officeart/2005/8/layout/chevron2"/>
    <dgm:cxn modelId="{563742C5-4E8C-4394-AC34-75867D5501D5}" type="presParOf" srcId="{446CEC0F-151B-413F-94D8-8EBA3CC15858}" destId="{EEE09CED-1058-4F5C-B787-5F42A40F26CB}" srcOrd="1" destOrd="0" presId="urn:microsoft.com/office/officeart/2005/8/layout/chevron2"/>
    <dgm:cxn modelId="{7BA7B247-36D9-44F5-967D-C575F1A66622}" type="presParOf" srcId="{8B55ED7B-5E5E-41F3-A8D7-D87D86BD302D}" destId="{CA65FA59-DFDA-4AFA-9E16-3046AA8CC4A0}" srcOrd="11" destOrd="0" presId="urn:microsoft.com/office/officeart/2005/8/layout/chevron2"/>
    <dgm:cxn modelId="{D5C4E6BA-E590-42F0-B65F-B90BDF988F2A}" type="presParOf" srcId="{8B55ED7B-5E5E-41F3-A8D7-D87D86BD302D}" destId="{D23EC967-8CA8-4CCD-B053-B40FBC1BC628}" srcOrd="12" destOrd="0" presId="urn:microsoft.com/office/officeart/2005/8/layout/chevron2"/>
    <dgm:cxn modelId="{0361AFC8-FE20-454F-B56A-09772137DD90}" type="presParOf" srcId="{D23EC967-8CA8-4CCD-B053-B40FBC1BC628}" destId="{2B16E9D4-4932-4464-B39B-2D3B907B0C38}" srcOrd="0" destOrd="0" presId="urn:microsoft.com/office/officeart/2005/8/layout/chevron2"/>
    <dgm:cxn modelId="{91E2D964-987B-4566-B45E-C08A66933D25}" type="presParOf" srcId="{D23EC967-8CA8-4CCD-B053-B40FBC1BC628}" destId="{C2B24D4C-3ED6-4EA2-B9BB-BF7B7EC480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793807-7F4B-47F4-9014-2BB1385C51F8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448048-F1EE-4F77-89AD-FC3D889EFDCE}">
      <dgm:prSet phldrT="[Text]"/>
      <dgm:spPr/>
      <dgm:t>
        <a:bodyPr/>
        <a:lstStyle/>
        <a:p>
          <a:r>
            <a:rPr lang="en-US" dirty="0" smtClean="0"/>
            <a:t>OMR</a:t>
          </a:r>
          <a:endParaRPr lang="en-US" dirty="0"/>
        </a:p>
      </dgm:t>
    </dgm:pt>
    <dgm:pt modelId="{D8C8D10D-F6D0-4BD2-9AD6-CD6A2F732E25}" type="parTrans" cxnId="{1A51B05B-4E7C-4D44-9EA7-BFB772AA7CB2}">
      <dgm:prSet/>
      <dgm:spPr/>
      <dgm:t>
        <a:bodyPr/>
        <a:lstStyle/>
        <a:p>
          <a:endParaRPr lang="en-US"/>
        </a:p>
      </dgm:t>
    </dgm:pt>
    <dgm:pt modelId="{0035E215-20B2-43C4-8182-6AC49DCCCC69}" type="sibTrans" cxnId="{1A51B05B-4E7C-4D44-9EA7-BFB772AA7CB2}">
      <dgm:prSet/>
      <dgm:spPr/>
      <dgm:t>
        <a:bodyPr/>
        <a:lstStyle/>
        <a:p>
          <a:endParaRPr lang="en-US"/>
        </a:p>
      </dgm:t>
    </dgm:pt>
    <dgm:pt modelId="{679DF680-45C6-4100-942F-6920DF5281D1}">
      <dgm:prSet phldrT="[Text]"/>
      <dgm:spPr/>
      <dgm:t>
        <a:bodyPr/>
        <a:lstStyle/>
        <a:p>
          <a:r>
            <a:rPr lang="en-US" dirty="0" smtClean="0"/>
            <a:t>MICR</a:t>
          </a:r>
          <a:endParaRPr lang="en-US" dirty="0"/>
        </a:p>
      </dgm:t>
    </dgm:pt>
    <dgm:pt modelId="{66554882-507D-4135-B538-4E37AC267041}" type="parTrans" cxnId="{4C3F4046-2900-4904-B4EF-213D9B49EA40}">
      <dgm:prSet/>
      <dgm:spPr/>
      <dgm:t>
        <a:bodyPr/>
        <a:lstStyle/>
        <a:p>
          <a:endParaRPr lang="en-US"/>
        </a:p>
      </dgm:t>
    </dgm:pt>
    <dgm:pt modelId="{3B6644E2-E0B3-449C-BD2C-0DF845347838}" type="sibTrans" cxnId="{4C3F4046-2900-4904-B4EF-213D9B49EA40}">
      <dgm:prSet/>
      <dgm:spPr/>
      <dgm:t>
        <a:bodyPr/>
        <a:lstStyle/>
        <a:p>
          <a:endParaRPr lang="en-US"/>
        </a:p>
      </dgm:t>
    </dgm:pt>
    <dgm:pt modelId="{0A47D102-BFB9-4420-9470-6E95EDA93292}">
      <dgm:prSet phldrT="[Text]"/>
      <dgm:spPr/>
      <dgm:t>
        <a:bodyPr/>
        <a:lstStyle/>
        <a:p>
          <a:r>
            <a:rPr lang="en-US" dirty="0" smtClean="0"/>
            <a:t>OCR</a:t>
          </a:r>
          <a:endParaRPr lang="en-US" dirty="0"/>
        </a:p>
      </dgm:t>
    </dgm:pt>
    <dgm:pt modelId="{0BA581E0-D04F-4850-920F-45F233C1C8FC}" type="parTrans" cxnId="{1550F7B7-EFD2-46BC-AFC4-99EA375C28D3}">
      <dgm:prSet/>
      <dgm:spPr/>
      <dgm:t>
        <a:bodyPr/>
        <a:lstStyle/>
        <a:p>
          <a:endParaRPr lang="en-US"/>
        </a:p>
      </dgm:t>
    </dgm:pt>
    <dgm:pt modelId="{67103C59-5178-497B-8B81-C9067457D420}" type="sibTrans" cxnId="{1550F7B7-EFD2-46BC-AFC4-99EA375C28D3}">
      <dgm:prSet/>
      <dgm:spPr/>
      <dgm:t>
        <a:bodyPr/>
        <a:lstStyle/>
        <a:p>
          <a:endParaRPr lang="en-US"/>
        </a:p>
      </dgm:t>
    </dgm:pt>
    <dgm:pt modelId="{8DB8367F-5811-48A9-9256-31DB8AA772E9}">
      <dgm:prSet phldrT="[Text]"/>
      <dgm:spPr/>
      <dgm:t>
        <a:bodyPr/>
        <a:lstStyle/>
        <a:p>
          <a:r>
            <a:rPr lang="en-US" dirty="0" smtClean="0"/>
            <a:t>Scanner</a:t>
          </a:r>
          <a:endParaRPr lang="en-US" dirty="0"/>
        </a:p>
      </dgm:t>
    </dgm:pt>
    <dgm:pt modelId="{82499974-C9A0-4DE1-A995-D6594785BEE6}" type="parTrans" cxnId="{9411B117-69C9-492B-8EFA-75295FF579C6}">
      <dgm:prSet/>
      <dgm:spPr/>
      <dgm:t>
        <a:bodyPr/>
        <a:lstStyle/>
        <a:p>
          <a:endParaRPr lang="en-US"/>
        </a:p>
      </dgm:t>
    </dgm:pt>
    <dgm:pt modelId="{BF94CD7F-05CC-4212-B59C-C364635FBF6B}" type="sibTrans" cxnId="{9411B117-69C9-492B-8EFA-75295FF579C6}">
      <dgm:prSet/>
      <dgm:spPr/>
      <dgm:t>
        <a:bodyPr/>
        <a:lstStyle/>
        <a:p>
          <a:endParaRPr lang="en-US"/>
        </a:p>
      </dgm:t>
    </dgm:pt>
    <dgm:pt modelId="{B034AF00-8E64-4452-B887-9F88A8E07F49}" type="pres">
      <dgm:prSet presAssocID="{A0793807-7F4B-47F4-9014-2BB1385C51F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73A623-786C-4038-A6B2-0F49BEFC745B}" type="pres">
      <dgm:prSet presAssocID="{A0793807-7F4B-47F4-9014-2BB1385C51F8}" presName="ellipse" presStyleLbl="trBgShp" presStyleIdx="0" presStyleCnt="1"/>
      <dgm:spPr/>
    </dgm:pt>
    <dgm:pt modelId="{3438E7A3-CAEE-4487-975F-86F7E55D42A0}" type="pres">
      <dgm:prSet presAssocID="{A0793807-7F4B-47F4-9014-2BB1385C51F8}" presName="arrow1" presStyleLbl="fgShp" presStyleIdx="0" presStyleCnt="1"/>
      <dgm:spPr/>
    </dgm:pt>
    <dgm:pt modelId="{3661F07A-F631-460A-967F-3E9BE9B406D9}" type="pres">
      <dgm:prSet presAssocID="{A0793807-7F4B-47F4-9014-2BB1385C51F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0105A-E8A6-4236-98C3-83BF462EF452}" type="pres">
      <dgm:prSet presAssocID="{679DF680-45C6-4100-942F-6920DF5281D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45129-CE3B-4553-B15B-240DF3D91D34}" type="pres">
      <dgm:prSet presAssocID="{0A47D102-BFB9-4420-9470-6E95EDA9329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02EBD-3D51-4E81-BDFA-C0A79043F1AD}" type="pres">
      <dgm:prSet presAssocID="{8DB8367F-5811-48A9-9256-31DB8AA772E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35A28-5448-41D5-807B-3BD06FD18086}" type="pres">
      <dgm:prSet presAssocID="{A0793807-7F4B-47F4-9014-2BB1385C51F8}" presName="funnel" presStyleLbl="trAlignAcc1" presStyleIdx="0" presStyleCnt="1"/>
      <dgm:spPr/>
    </dgm:pt>
  </dgm:ptLst>
  <dgm:cxnLst>
    <dgm:cxn modelId="{9411B117-69C9-492B-8EFA-75295FF579C6}" srcId="{A0793807-7F4B-47F4-9014-2BB1385C51F8}" destId="{8DB8367F-5811-48A9-9256-31DB8AA772E9}" srcOrd="3" destOrd="0" parTransId="{82499974-C9A0-4DE1-A995-D6594785BEE6}" sibTransId="{BF94CD7F-05CC-4212-B59C-C364635FBF6B}"/>
    <dgm:cxn modelId="{4C3F4046-2900-4904-B4EF-213D9B49EA40}" srcId="{A0793807-7F4B-47F4-9014-2BB1385C51F8}" destId="{679DF680-45C6-4100-942F-6920DF5281D1}" srcOrd="1" destOrd="0" parTransId="{66554882-507D-4135-B538-4E37AC267041}" sibTransId="{3B6644E2-E0B3-449C-BD2C-0DF845347838}"/>
    <dgm:cxn modelId="{19A5BF68-5F48-4555-A597-C258E7B3FC2E}" type="presOf" srcId="{CE448048-F1EE-4F77-89AD-FC3D889EFDCE}" destId="{25C02EBD-3D51-4E81-BDFA-C0A79043F1AD}" srcOrd="0" destOrd="0" presId="urn:microsoft.com/office/officeart/2005/8/layout/funnel1"/>
    <dgm:cxn modelId="{1550F7B7-EFD2-46BC-AFC4-99EA375C28D3}" srcId="{A0793807-7F4B-47F4-9014-2BB1385C51F8}" destId="{0A47D102-BFB9-4420-9470-6E95EDA93292}" srcOrd="2" destOrd="0" parTransId="{0BA581E0-D04F-4850-920F-45F233C1C8FC}" sibTransId="{67103C59-5178-497B-8B81-C9067457D420}"/>
    <dgm:cxn modelId="{D4DE45BE-4205-4557-931D-D2AADB638246}" type="presOf" srcId="{679DF680-45C6-4100-942F-6920DF5281D1}" destId="{98A45129-CE3B-4553-B15B-240DF3D91D34}" srcOrd="0" destOrd="0" presId="urn:microsoft.com/office/officeart/2005/8/layout/funnel1"/>
    <dgm:cxn modelId="{9D6FCA99-1FC5-4BB9-9E96-5CCB3B41F78F}" type="presOf" srcId="{A0793807-7F4B-47F4-9014-2BB1385C51F8}" destId="{B034AF00-8E64-4452-B887-9F88A8E07F49}" srcOrd="0" destOrd="0" presId="urn:microsoft.com/office/officeart/2005/8/layout/funnel1"/>
    <dgm:cxn modelId="{1A51B05B-4E7C-4D44-9EA7-BFB772AA7CB2}" srcId="{A0793807-7F4B-47F4-9014-2BB1385C51F8}" destId="{CE448048-F1EE-4F77-89AD-FC3D889EFDCE}" srcOrd="0" destOrd="0" parTransId="{D8C8D10D-F6D0-4BD2-9AD6-CD6A2F732E25}" sibTransId="{0035E215-20B2-43C4-8182-6AC49DCCCC69}"/>
    <dgm:cxn modelId="{A3CE1E53-4F39-4ED4-A21C-36F0994001A3}" type="presOf" srcId="{0A47D102-BFB9-4420-9470-6E95EDA93292}" destId="{7840105A-E8A6-4236-98C3-83BF462EF452}" srcOrd="0" destOrd="0" presId="urn:microsoft.com/office/officeart/2005/8/layout/funnel1"/>
    <dgm:cxn modelId="{B79796D5-0D1F-4237-AC0C-71AC8B30B0A6}" type="presOf" srcId="{8DB8367F-5811-48A9-9256-31DB8AA772E9}" destId="{3661F07A-F631-460A-967F-3E9BE9B406D9}" srcOrd="0" destOrd="0" presId="urn:microsoft.com/office/officeart/2005/8/layout/funnel1"/>
    <dgm:cxn modelId="{1AF0C115-76CF-4F75-9C60-AD01ABA6486C}" type="presParOf" srcId="{B034AF00-8E64-4452-B887-9F88A8E07F49}" destId="{E673A623-786C-4038-A6B2-0F49BEFC745B}" srcOrd="0" destOrd="0" presId="urn:microsoft.com/office/officeart/2005/8/layout/funnel1"/>
    <dgm:cxn modelId="{4213A924-B7F7-447F-929C-E48296E20F30}" type="presParOf" srcId="{B034AF00-8E64-4452-B887-9F88A8E07F49}" destId="{3438E7A3-CAEE-4487-975F-86F7E55D42A0}" srcOrd="1" destOrd="0" presId="urn:microsoft.com/office/officeart/2005/8/layout/funnel1"/>
    <dgm:cxn modelId="{5DAFD47D-6E8A-4EEA-BE05-C700AC658A94}" type="presParOf" srcId="{B034AF00-8E64-4452-B887-9F88A8E07F49}" destId="{3661F07A-F631-460A-967F-3E9BE9B406D9}" srcOrd="2" destOrd="0" presId="urn:microsoft.com/office/officeart/2005/8/layout/funnel1"/>
    <dgm:cxn modelId="{095714CF-8578-4CF7-B681-CDBF55C7C967}" type="presParOf" srcId="{B034AF00-8E64-4452-B887-9F88A8E07F49}" destId="{7840105A-E8A6-4236-98C3-83BF462EF452}" srcOrd="3" destOrd="0" presId="urn:microsoft.com/office/officeart/2005/8/layout/funnel1"/>
    <dgm:cxn modelId="{3BF3933C-8721-43E6-82AA-E169E794870A}" type="presParOf" srcId="{B034AF00-8E64-4452-B887-9F88A8E07F49}" destId="{98A45129-CE3B-4553-B15B-240DF3D91D34}" srcOrd="4" destOrd="0" presId="urn:microsoft.com/office/officeart/2005/8/layout/funnel1"/>
    <dgm:cxn modelId="{295312EE-1C3B-4AC1-A399-C197E65424E1}" type="presParOf" srcId="{B034AF00-8E64-4452-B887-9F88A8E07F49}" destId="{25C02EBD-3D51-4E81-BDFA-C0A79043F1AD}" srcOrd="5" destOrd="0" presId="urn:microsoft.com/office/officeart/2005/8/layout/funnel1"/>
    <dgm:cxn modelId="{13E6F8FF-DAAF-43AC-9B02-C552FDD8BC9A}" type="presParOf" srcId="{B034AF00-8E64-4452-B887-9F88A8E07F49}" destId="{F8A35A28-5448-41D5-807B-3BD06FD1808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17720-A9E4-4529-89B2-001CCA951649}">
      <dsp:nvSpPr>
        <dsp:cNvPr id="0" name=""/>
        <dsp:cNvSpPr/>
      </dsp:nvSpPr>
      <dsp:spPr>
        <a:xfrm rot="5400000">
          <a:off x="-126603" y="128330"/>
          <a:ext cx="844022" cy="59081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0" y="297135"/>
        <a:ext cx="590816" cy="253206"/>
      </dsp:txXfrm>
    </dsp:sp>
    <dsp:sp modelId="{1230C39C-8E08-478A-BFF8-1225FDD264B8}">
      <dsp:nvSpPr>
        <dsp:cNvPr id="0" name=""/>
        <dsp:cNvSpPr/>
      </dsp:nvSpPr>
      <dsp:spPr>
        <a:xfrm rot="5400000">
          <a:off x="3716800" y="-3124257"/>
          <a:ext cx="548614" cy="6800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About ICT</a:t>
          </a:r>
          <a:endParaRPr lang="en-US" sz="3200" kern="1200" dirty="0"/>
        </a:p>
      </dsp:txBody>
      <dsp:txXfrm rot="-5400000">
        <a:off x="590816" y="28508"/>
        <a:ext cx="6773802" cy="495052"/>
      </dsp:txXfrm>
    </dsp:sp>
    <dsp:sp modelId="{101F0EF7-4D10-40E3-A896-7BDF05F418B2}">
      <dsp:nvSpPr>
        <dsp:cNvPr id="0" name=""/>
        <dsp:cNvSpPr/>
      </dsp:nvSpPr>
      <dsp:spPr>
        <a:xfrm rot="5400000">
          <a:off x="-126603" y="888784"/>
          <a:ext cx="844022" cy="59081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 rot="-5400000">
        <a:off x="0" y="1057589"/>
        <a:ext cx="590816" cy="253206"/>
      </dsp:txXfrm>
    </dsp:sp>
    <dsp:sp modelId="{0C4978C8-ADFD-46CD-BD7A-4E6407E122BD}">
      <dsp:nvSpPr>
        <dsp:cNvPr id="0" name=""/>
        <dsp:cNvSpPr/>
      </dsp:nvSpPr>
      <dsp:spPr>
        <a:xfrm rot="5400000">
          <a:off x="3716800" y="-2363803"/>
          <a:ext cx="548614" cy="6800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ICT in Day to Day Life</a:t>
          </a:r>
        </a:p>
      </dsp:txBody>
      <dsp:txXfrm rot="-5400000">
        <a:off x="590816" y="788962"/>
        <a:ext cx="6773802" cy="495052"/>
      </dsp:txXfrm>
    </dsp:sp>
    <dsp:sp modelId="{DE072214-9C2F-4ECC-8DCF-DF6CC006F29D}">
      <dsp:nvSpPr>
        <dsp:cNvPr id="0" name=""/>
        <dsp:cNvSpPr/>
      </dsp:nvSpPr>
      <dsp:spPr>
        <a:xfrm rot="5400000">
          <a:off x="-126603" y="1649238"/>
          <a:ext cx="844022" cy="59081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 rot="-5400000">
        <a:off x="0" y="1818043"/>
        <a:ext cx="590816" cy="253206"/>
      </dsp:txXfrm>
    </dsp:sp>
    <dsp:sp modelId="{7CF83D4C-90AE-4C06-82E4-73631E761E6E}">
      <dsp:nvSpPr>
        <dsp:cNvPr id="0" name=""/>
        <dsp:cNvSpPr/>
      </dsp:nvSpPr>
      <dsp:spPr>
        <a:xfrm rot="5400000">
          <a:off x="3716800" y="-1603349"/>
          <a:ext cx="548614" cy="6800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ICT Tools</a:t>
          </a:r>
        </a:p>
      </dsp:txBody>
      <dsp:txXfrm rot="-5400000">
        <a:off x="590816" y="1549416"/>
        <a:ext cx="6773802" cy="495052"/>
      </dsp:txXfrm>
    </dsp:sp>
    <dsp:sp modelId="{24437B4A-5540-450E-AC39-837178327880}">
      <dsp:nvSpPr>
        <dsp:cNvPr id="0" name=""/>
        <dsp:cNvSpPr/>
      </dsp:nvSpPr>
      <dsp:spPr>
        <a:xfrm rot="5400000">
          <a:off x="-126603" y="2409691"/>
          <a:ext cx="844022" cy="59081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 rot="-5400000">
        <a:off x="0" y="2578496"/>
        <a:ext cx="590816" cy="253206"/>
      </dsp:txXfrm>
    </dsp:sp>
    <dsp:sp modelId="{426B67DC-8E29-49DB-AE3B-82EEC2513BB2}">
      <dsp:nvSpPr>
        <dsp:cNvPr id="0" name=""/>
        <dsp:cNvSpPr/>
      </dsp:nvSpPr>
      <dsp:spPr>
        <a:xfrm rot="5400000">
          <a:off x="3716800" y="-842895"/>
          <a:ext cx="548614" cy="6800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Necessity of ICT</a:t>
          </a:r>
        </a:p>
      </dsp:txBody>
      <dsp:txXfrm rot="-5400000">
        <a:off x="590816" y="2309870"/>
        <a:ext cx="6773802" cy="495052"/>
      </dsp:txXfrm>
    </dsp:sp>
    <dsp:sp modelId="{60D54F06-41D6-4813-BA3A-7C1B8BEBD58B}">
      <dsp:nvSpPr>
        <dsp:cNvPr id="0" name=""/>
        <dsp:cNvSpPr/>
      </dsp:nvSpPr>
      <dsp:spPr>
        <a:xfrm rot="5400000">
          <a:off x="-126603" y="3170145"/>
          <a:ext cx="844022" cy="59081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</dsp:txBody>
      <dsp:txXfrm rot="-5400000">
        <a:off x="0" y="3338950"/>
        <a:ext cx="590816" cy="253206"/>
      </dsp:txXfrm>
    </dsp:sp>
    <dsp:sp modelId="{77FA3B9B-62B7-4ACA-9D30-88E27B1CE9F9}">
      <dsp:nvSpPr>
        <dsp:cNvPr id="0" name=""/>
        <dsp:cNvSpPr/>
      </dsp:nvSpPr>
      <dsp:spPr>
        <a:xfrm rot="5400000">
          <a:off x="3716800" y="-82442"/>
          <a:ext cx="548614" cy="6800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Impact of ICT in Education</a:t>
          </a:r>
        </a:p>
      </dsp:txBody>
      <dsp:txXfrm rot="-5400000">
        <a:off x="590816" y="3070323"/>
        <a:ext cx="6773802" cy="495052"/>
      </dsp:txXfrm>
    </dsp:sp>
    <dsp:sp modelId="{FE6EBCF6-876F-43F9-AC52-7517EC0D9332}">
      <dsp:nvSpPr>
        <dsp:cNvPr id="0" name=""/>
        <dsp:cNvSpPr/>
      </dsp:nvSpPr>
      <dsp:spPr>
        <a:xfrm rot="5400000">
          <a:off x="-126603" y="3930599"/>
          <a:ext cx="844022" cy="59081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</dsp:txBody>
      <dsp:txXfrm rot="-5400000">
        <a:off x="0" y="4099404"/>
        <a:ext cx="590816" cy="253206"/>
      </dsp:txXfrm>
    </dsp:sp>
    <dsp:sp modelId="{EEE09CED-1058-4F5C-B787-5F42A40F26CB}">
      <dsp:nvSpPr>
        <dsp:cNvPr id="0" name=""/>
        <dsp:cNvSpPr/>
      </dsp:nvSpPr>
      <dsp:spPr>
        <a:xfrm rot="5400000">
          <a:off x="3716800" y="678011"/>
          <a:ext cx="548614" cy="6800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Scope &amp; Limitations</a:t>
          </a:r>
        </a:p>
      </dsp:txBody>
      <dsp:txXfrm rot="-5400000">
        <a:off x="590816" y="3830777"/>
        <a:ext cx="6773802" cy="495052"/>
      </dsp:txXfrm>
    </dsp:sp>
    <dsp:sp modelId="{2B16E9D4-4932-4464-B39B-2D3B907B0C38}">
      <dsp:nvSpPr>
        <dsp:cNvPr id="0" name=""/>
        <dsp:cNvSpPr/>
      </dsp:nvSpPr>
      <dsp:spPr>
        <a:xfrm rot="5400000">
          <a:off x="-126603" y="4691053"/>
          <a:ext cx="844022" cy="59081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0" y="4859858"/>
        <a:ext cx="590816" cy="253206"/>
      </dsp:txXfrm>
    </dsp:sp>
    <dsp:sp modelId="{C2B24D4C-3ED6-4EA2-B9BB-BF7B7EC480BB}">
      <dsp:nvSpPr>
        <dsp:cNvPr id="0" name=""/>
        <dsp:cNvSpPr/>
      </dsp:nvSpPr>
      <dsp:spPr>
        <a:xfrm rot="5400000">
          <a:off x="3716800" y="1438465"/>
          <a:ext cx="548614" cy="6800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Conclusion</a:t>
          </a:r>
          <a:endParaRPr lang="en-US" sz="3200" kern="1200" dirty="0"/>
        </a:p>
      </dsp:txBody>
      <dsp:txXfrm rot="-5400000">
        <a:off x="590816" y="4591231"/>
        <a:ext cx="6773802" cy="495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3A623-786C-4038-A6B2-0F49BEFC745B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8E7A3-CAEE-4487-975F-86F7E55D42A0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1F07A-F631-460A-967F-3E9BE9B406D9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Scanner</a:t>
          </a:r>
          <a:endParaRPr lang="en-US" sz="2700" kern="1200" dirty="0"/>
        </a:p>
      </dsp:txBody>
      <dsp:txXfrm>
        <a:off x="1524000" y="3276600"/>
        <a:ext cx="3048000" cy="762000"/>
      </dsp:txXfrm>
    </dsp:sp>
    <dsp:sp modelId="{7840105A-E8A6-4236-98C3-83BF462EF452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OCR</a:t>
          </a:r>
          <a:endParaRPr lang="en-US" sz="2600" kern="1200" dirty="0"/>
        </a:p>
      </dsp:txBody>
      <dsp:txXfrm>
        <a:off x="2763268" y="1558292"/>
        <a:ext cx="808224" cy="808224"/>
      </dsp:txXfrm>
    </dsp:sp>
    <dsp:sp modelId="{98A45129-CE3B-4553-B15B-240DF3D91D34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MICR</a:t>
          </a:r>
          <a:endParaRPr lang="en-US" sz="2600" kern="1200" dirty="0"/>
        </a:p>
      </dsp:txBody>
      <dsp:txXfrm>
        <a:off x="1945388" y="700787"/>
        <a:ext cx="808224" cy="808224"/>
      </dsp:txXfrm>
    </dsp:sp>
    <dsp:sp modelId="{25C02EBD-3D51-4E81-BDFA-C0A79043F1AD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OMR</a:t>
          </a:r>
          <a:endParaRPr lang="en-US" sz="2600" kern="1200" dirty="0"/>
        </a:p>
      </dsp:txBody>
      <dsp:txXfrm>
        <a:off x="3113788" y="424435"/>
        <a:ext cx="808224" cy="808224"/>
      </dsp:txXfrm>
    </dsp:sp>
    <dsp:sp modelId="{F8A35A28-5448-41D5-807B-3BD06FD18086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65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9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05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41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01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21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79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23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6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0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00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0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65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0D527-40E1-4DE3-A3D8-9B3BE9D3513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0D527-40E1-4DE3-A3D8-9B3BE9D3513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73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0D527-40E1-4DE3-A3D8-9B3BE9D3513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4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4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E0081014-151B-46B3-938D-7936730107E6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C7137841-909E-4AB9-9749-1A7A1C368972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3070B117-DBC2-4872-ADD9-E2FC6B49F52D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9E6DBA8-95CE-42F4-AD95-2DCC3369A1B7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EF4CE7A8-6F37-42FF-B328-762A8FB7B9AC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E26C5374-8C53-4987-999C-6EC0E0A094B8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45AE979C-C5D8-4C74-887A-77B7B418C525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60DFE3CE-170E-4AD7-A215-80936D2A34E9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E813BB2-7046-4121-AF7C-F7E759470A54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2667B828-13D2-4B69-807F-D2BF0D60DAD2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C36C675B-1682-4745-9DDA-935CCC090549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C47190DC-3C5A-4F06-A551-BF02DD5DBD18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A6EB658F-43E4-4B71-972C-A96B6CA4A2F7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ED706F-71C9-44C4-97D2-15F82B11ADB5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A0743-864A-4835-BF36-6C161198EE0A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BE5A6F-EECA-4C72-84B9-10723BA8A5BC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401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01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9CA2CD-9836-4EB2-A0DB-A586725715CF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401415" name="Picture 7" descr="rcd HE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013F-D854-4914-8BC4-CA6528791741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F6AE-E465-4171-8319-55C60A9BDD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007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258EA69A-2F51-4C64-B6BC-F31CCE99E549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CD0153A8-3059-4443-986B-D30CF18B58BF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BA1B03EC-DDDC-4A72-9BB8-3BD253C745F4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E9E6524A-763E-4CA4-A952-7E67037EDFAF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0585834-2371-4C11-9F13-23B8026F2F22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1330F4A7-1F90-412B-861C-A8DAE2A69C4A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3C305367-58A6-4E8B-A748-62E67290FDCA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713AAE00-876F-4FCE-8DBE-4A4D3D8C310E}" type="datetime1">
              <a:rPr lang="en-US" smtClean="0">
                <a:solidFill>
                  <a:schemeClr val="bg1"/>
                </a:solidFill>
              </a:rPr>
              <a:pPr algn="r"/>
              <a:t>06/12/2019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11" Type="http://schemas.openxmlformats.org/officeDocument/2006/relationships/image" Target="../media/image1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file:///E:\TIFS\LARAMERA\MSNUMS.TIF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file:///E:\TIFS\LARAMERA\LMMATHS1.TIF" TargetMode="External"/><Relationship Id="rId5" Type="http://schemas.openxmlformats.org/officeDocument/2006/relationships/image" Target="../media/image33.png"/><Relationship Id="rId4" Type="http://schemas.openxmlformats.org/officeDocument/2006/relationships/image" Target="file:///E:\TIFS\RESOURCE\CANWRITE.TI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3292495"/>
            <a:ext cx="7924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Presented by</a:t>
            </a:r>
          </a:p>
          <a:p>
            <a:pPr algn="ctr"/>
            <a:r>
              <a:rPr lang="en-US" sz="2000" b="1" cap="small" dirty="0" err="1" smtClean="0">
                <a:solidFill>
                  <a:srgbClr val="0070C0"/>
                </a:solidFill>
              </a:rPr>
              <a:t>Shelke</a:t>
            </a:r>
            <a:r>
              <a:rPr lang="en-US" sz="2000" b="1" cap="small" dirty="0" smtClean="0">
                <a:solidFill>
                  <a:srgbClr val="0070C0"/>
                </a:solidFill>
              </a:rPr>
              <a:t> Bharat </a:t>
            </a:r>
            <a:r>
              <a:rPr lang="en-US" sz="2000" b="1" cap="small" dirty="0" err="1" smtClean="0">
                <a:solidFill>
                  <a:srgbClr val="0070C0"/>
                </a:solidFill>
              </a:rPr>
              <a:t>Abhimanyu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Asst. Professor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Dept. of Computer Science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 C S College,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Omerga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2286000"/>
            <a:ext cx="8153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Impact of ICT in Education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047E-4287-4A96-9474-9EA7A9E05476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6106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accent1">
                    <a:satMod val="150000"/>
                  </a:schemeClr>
                </a:solidFill>
              </a:rPr>
              <a:t>Personal Communication</a:t>
            </a:r>
            <a:endParaRPr lang="en-CA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0483" name="Content Placeholder 4" descr="j0422237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0" y="1676401"/>
            <a:ext cx="3981449" cy="4190999"/>
          </a:xfrm>
        </p:spPr>
      </p:pic>
      <p:pic>
        <p:nvPicPr>
          <p:cNvPr id="20484" name="Content Placeholder 5" descr="j0430835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74" y="1600200"/>
            <a:ext cx="3707567" cy="42672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610600" cy="533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ICT in Day to Day life</a:t>
            </a:r>
            <a:endParaRPr kumimoji="0" lang="en-CA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6F1C-7A81-4028-8095-5FC1DFB900BF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F6AE-E465-4171-8319-55C60A9BDDF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43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>
                <a:solidFill>
                  <a:schemeClr val="accent1">
                    <a:satMod val="150000"/>
                  </a:schemeClr>
                </a:solidFill>
              </a:rPr>
              <a:t>I</a:t>
            </a:r>
            <a:r>
              <a:rPr lang="en-CA" sz="3200" dirty="0" smtClean="0">
                <a:solidFill>
                  <a:schemeClr val="accent1">
                    <a:satMod val="150000"/>
                  </a:schemeClr>
                </a:solidFill>
              </a:rPr>
              <a:t>nformation </a:t>
            </a:r>
            <a:r>
              <a:rPr lang="en-CA" sz="3200" dirty="0">
                <a:solidFill>
                  <a:schemeClr val="accent1">
                    <a:satMod val="150000"/>
                  </a:schemeClr>
                </a:solidFill>
              </a:rPr>
              <a:t>S</a:t>
            </a:r>
            <a:r>
              <a:rPr lang="en-CA" sz="3200" dirty="0" smtClean="0">
                <a:solidFill>
                  <a:schemeClr val="accent1">
                    <a:satMod val="150000"/>
                  </a:schemeClr>
                </a:solidFill>
              </a:rPr>
              <a:t>earch</a:t>
            </a:r>
            <a:endParaRPr lang="en-CA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1507" name="Content Placeholder 4" descr="j0400977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447800"/>
            <a:ext cx="3962400" cy="2590800"/>
          </a:xfrm>
        </p:spPr>
      </p:pic>
      <p:pic>
        <p:nvPicPr>
          <p:cNvPr id="21508" name="Content Placeholder 5" descr="google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199422"/>
            <a:ext cx="8153400" cy="143937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610600" cy="533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ICT in Day to Day life</a:t>
            </a:r>
            <a:endParaRPr kumimoji="0" lang="en-CA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B9A6-49F1-4B13-ADA9-50E135134D54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F6AE-E465-4171-8319-55C60A9BDDF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09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462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accent1">
                    <a:satMod val="150000"/>
                  </a:schemeClr>
                </a:solidFill>
              </a:rPr>
              <a:t>Education</a:t>
            </a:r>
            <a:endParaRPr lang="en-CA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2531" name="Content Placeholder 4" descr="j0439468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3962400" cy="4449010"/>
          </a:xfrm>
        </p:spPr>
      </p:pic>
      <p:pic>
        <p:nvPicPr>
          <p:cNvPr id="22532" name="Content Placeholder 5" descr="j0439494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1"/>
            <a:ext cx="3876674" cy="4430485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192" y="0"/>
            <a:ext cx="859840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Needs Change</a:t>
            </a:r>
            <a:r>
              <a:rPr kumimoji="0" lang="en-CA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?</a:t>
            </a:r>
            <a:endParaRPr kumimoji="0" lang="en-CA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172200"/>
            <a:ext cx="3962400" cy="381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Traditional Teaching &amp; Learning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07625" y="6096000"/>
            <a:ext cx="3810000" cy="381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ICT based Teaching &amp; Learning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97243">
            <a:off x="6096000" y="217768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Welcome to ICT </a:t>
            </a: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EA53-0B74-4898-BD59-9DE9165DE090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F6AE-E465-4171-8319-55C60A9BDDF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89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66800" y="0"/>
            <a:ext cx="5867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ICT Tools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2925" y="1143000"/>
            <a:ext cx="8450262" cy="5715000"/>
            <a:chOff x="304800" y="1143000"/>
            <a:chExt cx="8450262" cy="5715000"/>
          </a:xfrm>
        </p:grpSpPr>
        <p:pic>
          <p:nvPicPr>
            <p:cNvPr id="3" name="Picture 4" descr="Tablet%20PC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6" b="4208"/>
            <a:stretch>
              <a:fillRect/>
            </a:stretch>
          </p:blipFill>
          <p:spPr bwMode="auto">
            <a:xfrm>
              <a:off x="1066800" y="4114800"/>
              <a:ext cx="1803400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 descr="digital blu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05" t="16783" r="15598" b="12347"/>
            <a:stretch>
              <a:fillRect/>
            </a:stretch>
          </p:blipFill>
          <p:spPr bwMode="auto">
            <a:xfrm>
              <a:off x="7315200" y="2057400"/>
              <a:ext cx="1439862" cy="223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7" descr="sonyt61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08"/>
            <a:stretch>
              <a:fillRect/>
            </a:stretch>
          </p:blipFill>
          <p:spPr bwMode="auto">
            <a:xfrm rot="6337098">
              <a:off x="2414892" y="4591405"/>
              <a:ext cx="2052638" cy="11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usb driv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15" r="17271"/>
            <a:stretch>
              <a:fillRect/>
            </a:stretch>
          </p:blipFill>
          <p:spPr bwMode="auto">
            <a:xfrm rot="1344174">
              <a:off x="4413264" y="1919960"/>
              <a:ext cx="820738" cy="172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ipaq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9741">
              <a:off x="6753986" y="4264716"/>
              <a:ext cx="1612900" cy="2166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epson1640su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143000"/>
              <a:ext cx="2439033" cy="1626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RM computer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95400"/>
              <a:ext cx="2610292" cy="2644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9" descr="hewlett-packard-zx5045ea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286000"/>
              <a:ext cx="1800225" cy="152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09600" y="3962400"/>
              <a:ext cx="2362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Desktop Computer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5000" y="3733800"/>
              <a:ext cx="990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Laptop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00200" y="6488668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Mobile with Stylus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3657600"/>
              <a:ext cx="1600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Pen Drive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58000" y="4114800"/>
              <a:ext cx="1600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Digital Camera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00800" y="6248400"/>
              <a:ext cx="1600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Card Reader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67000" y="2743200"/>
              <a:ext cx="1600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Scanner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28" name="Content Placeholder 5" descr="j0402148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8" t="9604" r="9756" b="20769"/>
            <a:stretch>
              <a:fillRect/>
            </a:stretch>
          </p:blipFill>
          <p:spPr>
            <a:xfrm>
              <a:off x="3886200" y="4114800"/>
              <a:ext cx="2667000" cy="2209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4267200" y="6324600"/>
              <a:ext cx="1600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Printer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37BE-A8FA-4426-AB1A-502CD14A6E0B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Image Scanners and Optical Character Recognition – </a:t>
            </a:r>
          </a:p>
          <a:p>
            <a:pPr algn="just"/>
            <a:endParaRPr lang="en-US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70C0"/>
                </a:solidFill>
              </a:rPr>
              <a:t>Image scanners convert any printed image/document into electronic form readable by computer machine.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676400" y="266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urved Connector 6"/>
          <p:cNvCxnSpPr>
            <a:endCxn id="11" idx="0"/>
          </p:cNvCxnSpPr>
          <p:nvPr/>
        </p:nvCxnSpPr>
        <p:spPr>
          <a:xfrm rot="10800000" flipV="1">
            <a:off x="1752600" y="3962400"/>
            <a:ext cx="2057400" cy="137160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5334000"/>
            <a:ext cx="2438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Magnetic Ink Character Recognizer</a:t>
            </a:r>
            <a:endParaRPr lang="en-US" dirty="0"/>
          </a:p>
        </p:txBody>
      </p:sp>
      <p:cxnSp>
        <p:nvCxnSpPr>
          <p:cNvPr id="17" name="Curved Connector 6"/>
          <p:cNvCxnSpPr/>
          <p:nvPr/>
        </p:nvCxnSpPr>
        <p:spPr>
          <a:xfrm>
            <a:off x="5638800" y="3429000"/>
            <a:ext cx="1066800" cy="838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3600" y="4343401"/>
            <a:ext cx="2514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Optical Mark Recognizer</a:t>
            </a:r>
            <a:endParaRPr lang="en-US" dirty="0"/>
          </a:p>
        </p:txBody>
      </p:sp>
      <p:cxnSp>
        <p:nvCxnSpPr>
          <p:cNvPr id="25" name="Curved Connector 6"/>
          <p:cNvCxnSpPr/>
          <p:nvPr/>
        </p:nvCxnSpPr>
        <p:spPr>
          <a:xfrm>
            <a:off x="5105400" y="4800600"/>
            <a:ext cx="1066800" cy="838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62600" y="5715000"/>
            <a:ext cx="2667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Optical character Recognizer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4953-67E2-4FF5-9220-5CB7835176B9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8610600" cy="533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ICT Tools</a:t>
            </a:r>
            <a:endParaRPr kumimoji="0" lang="en-CA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A35A28-5448-41D5-807B-3BD06FD18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8A35A28-5448-41D5-807B-3BD06FD18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73A623-786C-4038-A6B2-0F49BEFC7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E673A623-786C-4038-A6B2-0F49BEFC7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38E7A3-CAEE-4487-975F-86F7E55D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438E7A3-CAEE-4487-975F-86F7E55D4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C02EBD-3D51-4E81-BDFA-C0A79043F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25C02EBD-3D51-4E81-BDFA-C0A79043F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A45129-CE3B-4553-B15B-240DF3D91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98A45129-CE3B-4553-B15B-240DF3D91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40105A-E8A6-4236-98C3-83BF462EF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7840105A-E8A6-4236-98C3-83BF462EF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61F07A-F631-460A-967F-3E9BE9B40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3661F07A-F631-460A-967F-3E9BE9B40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11" grpId="0" animBg="1"/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609600"/>
            <a:ext cx="5562600" cy="5940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Digital Camera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It works like PC Video Cameras, except digital camera is portable, handheld device that capture still images.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Normal film cameras capture images on a specially coated film and digital cameras capture images electronically.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The digital camera digitizes the image, compresses it, and sores it on special memory card.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The user can then copy the information to a PC, where the image can be edited, copied, printed, embedded in a document or transmitted to another user.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Graphic designers can edit and enhance digital photographs using photo-editing software.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00125"/>
            <a:ext cx="2438400" cy="31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" y="2667000"/>
            <a:ext cx="2819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648200"/>
            <a:ext cx="2667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68A0-CB52-4412-9F3F-728AEC772465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610600" cy="533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Cont...		</a:t>
            </a:r>
            <a:r>
              <a:rPr kumimoji="0" lang="en-CA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ICT Tools</a:t>
            </a:r>
            <a:endParaRPr kumimoji="0" lang="en-CA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762000"/>
            <a:ext cx="579120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Data Projectors</a:t>
            </a:r>
            <a:r>
              <a:rPr lang="en-US" sz="2400" dirty="0" smtClean="0">
                <a:solidFill>
                  <a:srgbClr val="002060"/>
                </a:solidFill>
              </a:rPr>
              <a:t> –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To get presentations on big screen LCD Projectors or data projectors are used.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 data projector plugs into one of the computer’s ports and then projects video output onto the external surface.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These devices can display 16 million colour combinations at high resolution. Many projectors work in still-video mode or full-video animation mode.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Most projectors use LCD Technology to create images.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Price - &gt; 35,000 rupees.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2775-B9EE-4D2B-9C5C-060EDEF24D87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10600" cy="533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Cont...		</a:t>
            </a:r>
            <a:r>
              <a:rPr kumimoji="0" lang="en-CA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ICT Tools</a:t>
            </a:r>
            <a:endParaRPr kumimoji="0" lang="en-CA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0772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The  teachers  use  ICT  for  documentation,  to  access  teaching  and  learning material  for  their  classroom  use.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</a:rPr>
              <a:t>ICT knowledge resources are available on Internet.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Teachers will downloads the teaching materials from online libraries.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Teachers will use ICT to prepare lessons.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B050"/>
                </a:solidFill>
              </a:rPr>
              <a:t>ICT will changed textbook-based teaching to web-based community.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ICT  is  useful  to  students  to  obtain  information,  do  research,  learn  and  understand  better,  and communicate. 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4360-FCE5-46FA-8794-9C3DEF6AB62E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610600" cy="533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Necessity of ICT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533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Impact of ICT in Education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356321" y="971536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use of ICT in instruction brings about changes in teacher roles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344926"/>
              </p:ext>
            </p:extLst>
          </p:nvPr>
        </p:nvGraphicFramePr>
        <p:xfrm>
          <a:off x="135944" y="1581136"/>
          <a:ext cx="8231767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205"/>
                <a:gridCol w="1821187"/>
                <a:gridCol w="3642375"/>
              </a:tblGrid>
              <a:tr h="37441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Changes in Teacher Roles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441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shift from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endParaRPr lang="en-US" dirty="0"/>
                    </a:p>
                  </a:txBody>
                  <a:tcPr/>
                </a:tc>
              </a:tr>
              <a:tr h="130857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knowledge transmitter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primary source of information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teacher controlling 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Directing all aspects of learning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 facilitator, collaborator, 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coach, knowledge navigator 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Teacher giving students more options</a:t>
                      </a:r>
                    </a:p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responsibilities for their own learning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3414712" y="2322816"/>
            <a:ext cx="1447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4288" y="3562336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tx2"/>
                </a:solidFill>
              </a:rPr>
              <a:t>The use of ICT brings about changes in student roles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132159"/>
              </p:ext>
            </p:extLst>
          </p:nvPr>
        </p:nvGraphicFramePr>
        <p:xfrm>
          <a:off x="209862" y="4126909"/>
          <a:ext cx="8234050" cy="187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407"/>
                <a:gridCol w="1677306"/>
                <a:gridCol w="3583337"/>
              </a:tblGrid>
              <a:tr h="44412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Changes in Student Roles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412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shift from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endParaRPr lang="en-US" dirty="0"/>
                    </a:p>
                  </a:txBody>
                  <a:tcPr/>
                </a:tc>
              </a:tr>
              <a:tr h="985584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passive recipient of information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reproducing knowledge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 as a solitary activity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active participant in the learning process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producing knowledge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3452812" y="4812709"/>
            <a:ext cx="1447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919F-2919-47B3-8542-A92675008C54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609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Impact of ICT in Education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305800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Identifying Learning Styles and Using Strengths to help Weaknesses.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ICT supports teaching and learning across the curriculum.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Good practice in ICT will support all learners, encourage independence and individual progress.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ICT offers opportunities for differing learning styles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ICT can support the production of well presented, high quality outcomes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Use of speech and sound to support visual strengths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Encouragement of handling of objects alongside looking and listening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Use of images to support auditory strengths</a:t>
            </a:r>
          </a:p>
          <a:p>
            <a:endParaRPr lang="en-GB" sz="2400" dirty="0" smtClean="0">
              <a:solidFill>
                <a:srgbClr val="0070C0"/>
              </a:solidFill>
            </a:endParaRPr>
          </a:p>
          <a:p>
            <a:endParaRPr lang="en-GB" sz="2400" dirty="0" smtClean="0">
              <a:solidFill>
                <a:srgbClr val="0070C0"/>
              </a:solidFill>
            </a:endParaRPr>
          </a:p>
          <a:p>
            <a:endParaRPr lang="en-GB" sz="2400" b="1" dirty="0" smtClean="0">
              <a:solidFill>
                <a:schemeClr val="accent1"/>
              </a:solidFill>
            </a:endParaRPr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97F7-D708-4276-9D0D-13C42621F7C6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B038-18D0-4904-BF97-D7D77630086C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610600" cy="533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Contents</a:t>
            </a:r>
            <a:endParaRPr kumimoji="0" lang="en-CA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85800" y="762000"/>
          <a:ext cx="7391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TIFS\RESOURCE\CANWRITE.TIF"/>
          <p:cNvPicPr>
            <a:picLocks noChangeAspect="1" noChangeArrowheads="1"/>
          </p:cNvPicPr>
          <p:nvPr/>
        </p:nvPicPr>
        <p:blipFill>
          <a:blip r:embed="rId3" r:link="rId4" cstate="print"/>
          <a:srcRect l="9009" t="7629" r="8108" b="16079"/>
          <a:stretch>
            <a:fillRect/>
          </a:stretch>
        </p:blipFill>
        <p:spPr bwMode="auto">
          <a:xfrm>
            <a:off x="403775" y="990600"/>
            <a:ext cx="7010400" cy="4572000"/>
          </a:xfrm>
          <a:prstGeom prst="rect">
            <a:avLst/>
          </a:prstGeom>
          <a:noFill/>
        </p:spPr>
      </p:pic>
      <p:pic>
        <p:nvPicPr>
          <p:cNvPr id="3" name="Picture 4" descr="E:\TIFS\LARAMERA\LMMATHS1.TIF"/>
          <p:cNvPicPr>
            <a:picLocks noChangeAspect="1" noChangeArrowheads="1"/>
          </p:cNvPicPr>
          <p:nvPr/>
        </p:nvPicPr>
        <p:blipFill>
          <a:blip r:embed="rId5" r:link="rId6" cstate="print"/>
          <a:srcRect t="13326" r="3810"/>
          <a:stretch>
            <a:fillRect/>
          </a:stretch>
        </p:blipFill>
        <p:spPr bwMode="auto">
          <a:xfrm>
            <a:off x="403775" y="1066800"/>
            <a:ext cx="5893063" cy="3984625"/>
          </a:xfrm>
          <a:prstGeom prst="rect">
            <a:avLst/>
          </a:prstGeom>
          <a:noFill/>
        </p:spPr>
      </p:pic>
      <p:pic>
        <p:nvPicPr>
          <p:cNvPr id="4" name="Picture 4" descr="E:\TIFS\LARAMERA\MSNUMS.TIF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27575" y="685800"/>
            <a:ext cx="7924800" cy="59467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86106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ICT supports teaching and learning across the curriculum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E24-D734-4C56-AD02-0069D0AE3626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1"/>
            <a:ext cx="8305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Teachers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Preparing teaching materials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Participate in online forums and online conferences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Prepares 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 blogs for communication platform to interact with students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 Online Teaching with the help of Video conference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Students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Interactive learning experience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Use  ICT as reference tool. (Project, Literature survey)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Use ICT to tool collect and process data.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Administrators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For administrative purposes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Developing Digital Institute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Improve the quality in Education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6106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Scope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701-10E5-4482-89D3-BDC2BBCF5CE8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838200"/>
            <a:ext cx="7924800" cy="4495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 of the classrooms were built without the idea of ICT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</a:rPr>
              <a:t>Most  classrooms  do  not  have  electrical  installations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Computer un- literary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Negative attitude of  new technology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No any Government budget</a:t>
            </a:r>
            <a:endParaRPr lang="en-US" dirty="0" smtClean="0"/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177E-83AF-4697-BA71-BD9BD2A556F2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86106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Limitations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6106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Conclusions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7924800" cy="5562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Proper teacher training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Awareness of ICT technology in society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Govt. must be provide ICT Instruments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ICT as a compulsory subject at school level</a:t>
            </a:r>
          </a:p>
          <a:p>
            <a:r>
              <a:rPr lang="en-US" dirty="0" smtClean="0"/>
              <a:t>ICT will be create global </a:t>
            </a:r>
            <a:r>
              <a:rPr lang="en-US" smtClean="0"/>
              <a:t>educational environment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CE2C-9470-43E5-85EF-C03D860DF067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Program Files (x86)\Microsoft Office\MEDIA\CAGCAT10\j02849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8610601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86200" y="1219200"/>
            <a:ext cx="4633705" cy="132343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2A7F-D1B4-45E4-8975-98A80AF45917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 bldLvl="2" rev="1" advAuto="2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47800"/>
            <a:ext cx="83058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 –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Information and communication technologies (ICT) are simply technologies arising from scientific and technological progress in computer sciences, electronics and telecommunications.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They enable us to process, store, retrieve and broadcast valuable information in text, sound and video form.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ICT is  a technology for successful communication between sender and receiver.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ICT  in  education  has lead to changes the teaching approaches in traditional education to e-learning education.</a:t>
            </a: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Arial"/>
              <a:buChar char="•"/>
            </a:pPr>
            <a:endParaRPr lang="en-US" sz="25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74676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Information Communication Technology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F46D-18BB-480B-BFFC-0DFA819133FB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10600" cy="533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About</a:t>
            </a:r>
            <a:r>
              <a:rPr kumimoji="0" lang="en-CA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ICT</a:t>
            </a:r>
            <a:endParaRPr kumimoji="0" lang="en-CA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7620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 ministry  of  education  recently  developed  a  strategy  for  the  implementation  of the national ICT policy in basic education</a:t>
            </a:r>
            <a:r>
              <a:rPr lang="en-US" sz="2400" dirty="0" smtClean="0"/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B050"/>
                </a:solidFill>
              </a:rPr>
              <a:t>National Mission of ICT Education announced </a:t>
            </a:r>
            <a:r>
              <a:rPr lang="en-US" sz="2400" b="1" dirty="0" smtClean="0">
                <a:solidFill>
                  <a:srgbClr val="00B050"/>
                </a:solidFill>
              </a:rPr>
              <a:t>500 hundred </a:t>
            </a:r>
            <a:r>
              <a:rPr lang="en-US" sz="2400" dirty="0" smtClean="0">
                <a:solidFill>
                  <a:srgbClr val="00B050"/>
                </a:solidFill>
              </a:rPr>
              <a:t>cr.  Rupees to implement  ICT in Education &amp; government offices 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strategy includes mention of training  in  ICT  for  teachers  and  school  directors  and  integration  of  ICT  into  the  curriculum.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4C97-029E-450F-8C37-331A2D3AF52F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10600" cy="533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Cont..				About</a:t>
            </a:r>
            <a:r>
              <a:rPr kumimoji="0" lang="en-CA" sz="28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ICT</a:t>
            </a:r>
            <a:endParaRPr kumimoji="0" lang="en-CA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paper\2V6LCAK1U4VICAKKE5HHCAY4X7LKCALTNRVKCAD1LFJ6CARCAEG2CA1344I8CAELQ1CKCAA2NHDUCA1DDSKFCA2E44KSCA18SPOGCA7Y9NSQCAKVOV08CAOKUXUWCAJ2V1QACA18JX2PCAOIOGS7CA8NNPX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025080" cy="3288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Admin\Desktop\paper\XP3JYNCAAO5K6ZCAGSBO6MCAVJLLDOCACVTZOTCAZV1FI0CA38H7UECAQDB4QGCACUMX26CA6J57O8CAWCV38ACAGE1W4ACAZRUKH8CAL5L7C5CAU0PIRDCAGQEIMKCANAUS2ACA7C607OCAD1X3LGCAHMXEH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312420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Admin\Desktop\paper\J3C4CAV632I7CA99JR15CAB5SAW3CARZJXPACA9VWFFHCA6Q6IX8CA6EFHM4CAB7RN8ICAWLT8RUCADZNF1ACA3ETJA8CASZ9I7LCAF1397NCAPP22HICAQLOXU3CAVJYX93CA63F3KRCAVF13U5CA6UK6L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600400" cy="2533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3347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Information  Literacy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1447800"/>
            <a:ext cx="2051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Media   Literacy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7" name="Picture 2" descr="C:\Users\Admin\Desktop\paper\untitled17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4446809" cy="2743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5800" y="63347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Technology Literacy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8610600" cy="533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ICT in Day to Day life</a:t>
            </a:r>
            <a:endParaRPr kumimoji="0" lang="en-CA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4895-AEDE-4227-B2E5-567627E237F7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03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5400" cy="12510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accent1">
                    <a:satMod val="150000"/>
                  </a:schemeClr>
                </a:solidFill>
              </a:rPr>
              <a:t>Banking</a:t>
            </a:r>
            <a:endParaRPr lang="en-CA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7411" name="Content Placeholder 5" descr="tellerb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4343400" cy="4343400"/>
          </a:xfrm>
        </p:spPr>
      </p:pic>
      <p:pic>
        <p:nvPicPr>
          <p:cNvPr id="17412" name="Content Placeholder 4" descr="j040176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05001"/>
            <a:ext cx="3505200" cy="4267200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10600" cy="533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ICT in Day to Day life</a:t>
            </a:r>
            <a:endParaRPr kumimoji="0" lang="en-CA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B367-0356-4B22-BD40-4E6E3CE02233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F6AE-E465-4171-8319-55C60A9BDDF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23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10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accent1">
                    <a:satMod val="150000"/>
                  </a:schemeClr>
                </a:solidFill>
              </a:rPr>
              <a:t>Paying for goods</a:t>
            </a:r>
            <a:endParaRPr lang="en-CA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8435" name="Content Placeholder 4" descr="j040895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" b="5128"/>
          <a:stretch>
            <a:fillRect/>
          </a:stretch>
        </p:blipFill>
        <p:spPr>
          <a:xfrm>
            <a:off x="228600" y="1843880"/>
            <a:ext cx="3886200" cy="3947320"/>
          </a:xfrm>
        </p:spPr>
      </p:pic>
      <p:pic>
        <p:nvPicPr>
          <p:cNvPr id="18436" name="Content Placeholder 7" descr="j040559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4" y="1828800"/>
            <a:ext cx="3886199" cy="3886199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610600" cy="533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ICT in Day to Day life</a:t>
            </a:r>
            <a:endParaRPr kumimoji="0" lang="en-CA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6236-1E73-4375-9536-C201B1788CEE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F6AE-E465-4171-8319-55C60A9BDDF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05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accent1">
                    <a:satMod val="150000"/>
                  </a:schemeClr>
                </a:solidFill>
              </a:rPr>
              <a:t>Photography</a:t>
            </a:r>
            <a:endParaRPr lang="en-CA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5363" name="Content Placeholder 4" descr="j040742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r="2000"/>
          <a:stretch>
            <a:fillRect/>
          </a:stretch>
        </p:blipFill>
        <p:spPr>
          <a:xfrm>
            <a:off x="152400" y="1600200"/>
            <a:ext cx="3733800" cy="4336162"/>
          </a:xfrm>
        </p:spPr>
      </p:pic>
      <p:pic>
        <p:nvPicPr>
          <p:cNvPr id="15364" name="Content Placeholder 5" descr="camera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600200"/>
            <a:ext cx="4267199" cy="4267199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610600" cy="533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ICT in Day to Day life</a:t>
            </a:r>
            <a:endParaRPr kumimoji="0" lang="en-CA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6E60-FEAC-4346-B686-3E51D263DED2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F6AE-E465-4171-8319-55C60A9BDDF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12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946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accent1">
                    <a:satMod val="150000"/>
                  </a:schemeClr>
                </a:solidFill>
              </a:rPr>
              <a:t>Printing</a:t>
            </a:r>
            <a:endParaRPr lang="en-CA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6387" name="Content Placeholder 4" descr="j040091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1" y="1276601"/>
            <a:ext cx="3581400" cy="4464783"/>
          </a:xfrm>
        </p:spPr>
      </p:pic>
      <p:pic>
        <p:nvPicPr>
          <p:cNvPr id="16388" name="Content Placeholder 5" descr="j0402148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50" y="1295400"/>
            <a:ext cx="4350544" cy="44196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610600" cy="533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ICT in Day to Day life</a:t>
            </a:r>
            <a:endParaRPr kumimoji="0" lang="en-CA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1414-7DCB-4655-A1BE-77642F75F54B}" type="datetime1">
              <a:rPr lang="en-US" smtClean="0"/>
              <a:pPr/>
              <a:t>06/12/2019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F6AE-E465-4171-8319-55C60A9BDDF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04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967</Words>
  <Application>Microsoft Office PowerPoint</Application>
  <PresentationFormat>On-screen Show (4:3)</PresentationFormat>
  <Paragraphs>215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Franklin Gothic Book</vt:lpstr>
      <vt:lpstr>ContemporaryPhotoAlbum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Banking</vt:lpstr>
      <vt:lpstr>Paying for goods</vt:lpstr>
      <vt:lpstr>Photography</vt:lpstr>
      <vt:lpstr>Printing</vt:lpstr>
      <vt:lpstr>Personal Communication</vt:lpstr>
      <vt:lpstr>Information Search</vt:lpstr>
      <vt:lpstr>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ICT in Education</vt:lpstr>
      <vt:lpstr>Impact of ICT in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2013-10-18T15:03:29Z</dcterms:created>
  <dcterms:modified xsi:type="dcterms:W3CDTF">2019-12-06T09:59:49Z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